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3" r:id="rId2"/>
    <p:sldId id="256" r:id="rId3"/>
    <p:sldId id="261" r:id="rId4"/>
    <p:sldId id="260" r:id="rId5"/>
    <p:sldId id="264" r:id="rId6"/>
    <p:sldId id="269" r:id="rId7"/>
    <p:sldId id="257" r:id="rId8"/>
    <p:sldId id="262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2C882-E1D0-485F-652A-492BFD23A4D6}" v="1331" dt="2020-09-08T19:54:29.424"/>
    <p1510:client id="{135E1912-95AD-DCD6-DF05-EFB78E8AB937}" v="7" dt="2020-09-11T19:31:23.815"/>
    <p1510:client id="{2F9E3618-CC73-1064-4B30-A540195B1C73}" v="18" dt="2020-09-08T19:56:07.286"/>
    <p1510:client id="{8EEDAD0A-903C-A3C2-6A9F-E96DABAC5902}" v="171" dt="2020-09-11T16:50:43.844"/>
    <p1510:client id="{AA770B50-1160-A5EA-9581-48DC65ABEFBC}" v="945" dt="2020-09-11T16:21:26.743"/>
    <p1510:client id="{B89D8B87-6941-D378-4FE9-3944B9FBFDE4}" v="1234" dt="2020-09-12T05:53:43.452"/>
    <p1510:client id="{CBB570FC-9637-0FE9-4001-079B81AA0B8F}" v="1" dt="2020-09-08T20:04:04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ED4F8-9E6D-4FA7-B07A-CA2F1886AC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A3EC2554-3EE2-4B00-8893-2B99A8CE2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We're Going Virtual! </a:t>
          </a:r>
        </a:p>
      </dgm:t>
    </dgm:pt>
    <dgm:pt modelId="{8B8EF00E-6EC5-4CCA-A252-3CDC5E7A1303}" type="parTrans" cxnId="{37AD9E21-8EE1-4E0A-9991-C2B57A1A4972}">
      <dgm:prSet/>
      <dgm:spPr/>
      <dgm:t>
        <a:bodyPr/>
        <a:lstStyle/>
        <a:p>
          <a:endParaRPr lang="en-US"/>
        </a:p>
      </dgm:t>
    </dgm:pt>
    <dgm:pt modelId="{D1EEA5E1-30AB-4E18-8B6C-0A03BAF88B0B}" type="sibTrans" cxnId="{37AD9E21-8EE1-4E0A-9991-C2B57A1A4972}">
      <dgm:prSet/>
      <dgm:spPr/>
      <dgm:t>
        <a:bodyPr/>
        <a:lstStyle/>
        <a:p>
          <a:endParaRPr lang="en-US"/>
        </a:p>
      </dgm:t>
    </dgm:pt>
    <dgm:pt modelId="{E75E45D3-EB3B-4EE4-AC6C-AC19F560E0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Addition of 6th grade projects</a:t>
          </a:r>
          <a:endParaRPr lang="en-US" dirty="0"/>
        </a:p>
      </dgm:t>
    </dgm:pt>
    <dgm:pt modelId="{12FFDC54-A535-436F-A641-C8C4BEEC2073}" type="parTrans" cxnId="{20E589B0-0EAD-490C-824F-650E9E264536}">
      <dgm:prSet/>
      <dgm:spPr/>
      <dgm:t>
        <a:bodyPr/>
        <a:lstStyle/>
        <a:p>
          <a:endParaRPr lang="en-US"/>
        </a:p>
      </dgm:t>
    </dgm:pt>
    <dgm:pt modelId="{289F9F63-B9AD-4F6C-BFBC-38F49AEEB00A}" type="sibTrans" cxnId="{20E589B0-0EAD-490C-824F-650E9E264536}">
      <dgm:prSet/>
      <dgm:spPr/>
      <dgm:t>
        <a:bodyPr/>
        <a:lstStyle/>
        <a:p>
          <a:endParaRPr lang="en-US"/>
        </a:p>
      </dgm:t>
    </dgm:pt>
    <dgm:pt modelId="{A1A4A6CC-6EE6-4B6A-95F3-271E313FCF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15 projects added to overall allotments</a:t>
          </a:r>
        </a:p>
      </dgm:t>
    </dgm:pt>
    <dgm:pt modelId="{B3E20C95-152A-4625-9A02-AB1EFA0A4E9B}" type="parTrans" cxnId="{BC381B45-168D-44BD-A7F8-9A9A9F40C476}">
      <dgm:prSet/>
      <dgm:spPr/>
      <dgm:t>
        <a:bodyPr/>
        <a:lstStyle/>
        <a:p>
          <a:endParaRPr lang="en-US"/>
        </a:p>
      </dgm:t>
    </dgm:pt>
    <dgm:pt modelId="{8FA8DDF5-2D75-4A90-AC00-76DA788DD641}" type="sibTrans" cxnId="{BC381B45-168D-44BD-A7F8-9A9A9F40C476}">
      <dgm:prSet/>
      <dgm:spPr/>
      <dgm:t>
        <a:bodyPr/>
        <a:lstStyle/>
        <a:p>
          <a:endParaRPr lang="en-US"/>
        </a:p>
      </dgm:t>
    </dgm:pt>
    <dgm:pt modelId="{1304F0D2-C024-4DF2-A2D6-DF96E280051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Open sans"/>
            </a:rPr>
            <a:t>Science &amp; Sport Award</a:t>
          </a:r>
          <a:endParaRPr lang="en-US" dirty="0">
            <a:latin typeface="Open sans"/>
          </a:endParaRPr>
        </a:p>
      </dgm:t>
    </dgm:pt>
    <dgm:pt modelId="{32FBE6E7-7079-4BED-8078-657D82335500}" type="parTrans" cxnId="{C23D8831-5A11-49F2-84E9-5F802CB20B89}">
      <dgm:prSet/>
      <dgm:spPr/>
    </dgm:pt>
    <dgm:pt modelId="{9BF312A1-5F26-4EDA-80BB-A851F7D80503}" type="sibTrans" cxnId="{C23D8831-5A11-49F2-84E9-5F802CB20B89}">
      <dgm:prSet/>
      <dgm:spPr/>
    </dgm:pt>
    <dgm:pt modelId="{6895D556-B026-42DD-9165-E27A079C5E0C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Open sans"/>
            </a:rPr>
            <a:t>Science Fair High School Clubs</a:t>
          </a:r>
        </a:p>
      </dgm:t>
    </dgm:pt>
    <dgm:pt modelId="{DEE2FB45-4A37-4A9C-A53C-86AE606B7B8C}" type="parTrans" cxnId="{846B2E64-252C-4C37-AC47-EE7A24851EA4}">
      <dgm:prSet/>
      <dgm:spPr/>
    </dgm:pt>
    <dgm:pt modelId="{792FEFD2-45F9-4992-915D-1B825883FD4A}" type="sibTrans" cxnId="{846B2E64-252C-4C37-AC47-EE7A24851EA4}">
      <dgm:prSet/>
      <dgm:spPr/>
    </dgm:pt>
    <dgm:pt modelId="{732E8F5E-FFED-4FE0-B3C4-010538DDB201}" type="pres">
      <dgm:prSet presAssocID="{F28ED4F8-9E6D-4FA7-B07A-CA2F1886AC2A}" presName="root" presStyleCnt="0">
        <dgm:presLayoutVars>
          <dgm:dir/>
          <dgm:resizeHandles val="exact"/>
        </dgm:presLayoutVars>
      </dgm:prSet>
      <dgm:spPr/>
    </dgm:pt>
    <dgm:pt modelId="{9F6F1AC7-0E9F-4B49-B0D9-1266834F75BB}" type="pres">
      <dgm:prSet presAssocID="{A3EC2554-3EE2-4B00-8893-2B99A8CE297F}" presName="compNode" presStyleCnt="0"/>
      <dgm:spPr/>
    </dgm:pt>
    <dgm:pt modelId="{B1E67CB2-9C99-40B9-8593-F9FB3B5A7C72}" type="pres">
      <dgm:prSet presAssocID="{A3EC2554-3EE2-4B00-8893-2B99A8CE297F}" presName="bgRect" presStyleLbl="bgShp" presStyleIdx="0" presStyleCnt="4"/>
      <dgm:spPr/>
    </dgm:pt>
    <dgm:pt modelId="{76F0C830-7354-40E1-BC1E-17D9CA44BE0D}" type="pres">
      <dgm:prSet presAssocID="{A3EC2554-3EE2-4B00-8893-2B99A8CE29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4699C10B-61FA-457D-8857-5C3521954F8D}" type="pres">
      <dgm:prSet presAssocID="{A3EC2554-3EE2-4B00-8893-2B99A8CE297F}" presName="spaceRect" presStyleCnt="0"/>
      <dgm:spPr/>
    </dgm:pt>
    <dgm:pt modelId="{2063BD16-6D62-410F-A82E-1B7A5C0A43CA}" type="pres">
      <dgm:prSet presAssocID="{A3EC2554-3EE2-4B00-8893-2B99A8CE297F}" presName="parTx" presStyleLbl="revTx" presStyleIdx="0" presStyleCnt="5">
        <dgm:presLayoutVars>
          <dgm:chMax val="0"/>
          <dgm:chPref val="0"/>
        </dgm:presLayoutVars>
      </dgm:prSet>
      <dgm:spPr/>
    </dgm:pt>
    <dgm:pt modelId="{15558484-0F2D-4A40-BF4A-BA9D0756B055}" type="pres">
      <dgm:prSet presAssocID="{D1EEA5E1-30AB-4E18-8B6C-0A03BAF88B0B}" presName="sibTrans" presStyleCnt="0"/>
      <dgm:spPr/>
    </dgm:pt>
    <dgm:pt modelId="{8AB79EF2-921B-4478-8DC6-2F7F832798BD}" type="pres">
      <dgm:prSet presAssocID="{E75E45D3-EB3B-4EE4-AC6C-AC19F560E0F5}" presName="compNode" presStyleCnt="0"/>
      <dgm:spPr/>
    </dgm:pt>
    <dgm:pt modelId="{BA24EEFA-7626-4673-A297-4C2E99211D5B}" type="pres">
      <dgm:prSet presAssocID="{E75E45D3-EB3B-4EE4-AC6C-AC19F560E0F5}" presName="bgRect" presStyleLbl="bgShp" presStyleIdx="1" presStyleCnt="4"/>
      <dgm:spPr/>
    </dgm:pt>
    <dgm:pt modelId="{58024C7C-0767-494B-B818-9207A4C0401C}" type="pres">
      <dgm:prSet presAssocID="{E75E45D3-EB3B-4EE4-AC6C-AC19F560E0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2C42103-BAD1-436B-A625-F183E0AD4223}" type="pres">
      <dgm:prSet presAssocID="{E75E45D3-EB3B-4EE4-AC6C-AC19F560E0F5}" presName="spaceRect" presStyleCnt="0"/>
      <dgm:spPr/>
    </dgm:pt>
    <dgm:pt modelId="{EFF89A1E-4BE8-4CDD-92E0-2D3CBAD48F64}" type="pres">
      <dgm:prSet presAssocID="{E75E45D3-EB3B-4EE4-AC6C-AC19F560E0F5}" presName="parTx" presStyleLbl="revTx" presStyleIdx="1" presStyleCnt="5">
        <dgm:presLayoutVars>
          <dgm:chMax val="0"/>
          <dgm:chPref val="0"/>
        </dgm:presLayoutVars>
      </dgm:prSet>
      <dgm:spPr/>
    </dgm:pt>
    <dgm:pt modelId="{D88A8515-A692-4085-BBDA-07A94FED1949}" type="pres">
      <dgm:prSet presAssocID="{E75E45D3-EB3B-4EE4-AC6C-AC19F560E0F5}" presName="desTx" presStyleLbl="revTx" presStyleIdx="2" presStyleCnt="5">
        <dgm:presLayoutVars/>
      </dgm:prSet>
      <dgm:spPr/>
    </dgm:pt>
    <dgm:pt modelId="{DE83B902-3837-4143-92A0-F9697887544E}" type="pres">
      <dgm:prSet presAssocID="{289F9F63-B9AD-4F6C-BFBC-38F49AEEB00A}" presName="sibTrans" presStyleCnt="0"/>
      <dgm:spPr/>
    </dgm:pt>
    <dgm:pt modelId="{832C1BE4-53E8-4D4E-BE69-F9F120937BBD}" type="pres">
      <dgm:prSet presAssocID="{1304F0D2-C024-4DF2-A2D6-DF96E2800511}" presName="compNode" presStyleCnt="0"/>
      <dgm:spPr/>
    </dgm:pt>
    <dgm:pt modelId="{5435CA27-F28A-48F3-AEB7-87C60C0EE199}" type="pres">
      <dgm:prSet presAssocID="{1304F0D2-C024-4DF2-A2D6-DF96E2800511}" presName="bgRect" presStyleLbl="bgShp" presStyleIdx="2" presStyleCnt="4"/>
      <dgm:spPr/>
    </dgm:pt>
    <dgm:pt modelId="{A6C4EB5C-2362-45DA-B3DE-ED789CB327D3}" type="pres">
      <dgm:prSet presAssocID="{1304F0D2-C024-4DF2-A2D6-DF96E28005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30923283-4971-4961-A85E-2EC0589DF3DC}" type="pres">
      <dgm:prSet presAssocID="{1304F0D2-C024-4DF2-A2D6-DF96E2800511}" presName="spaceRect" presStyleCnt="0"/>
      <dgm:spPr/>
    </dgm:pt>
    <dgm:pt modelId="{891E1B57-FC63-486C-A496-8F4D573301F5}" type="pres">
      <dgm:prSet presAssocID="{1304F0D2-C024-4DF2-A2D6-DF96E2800511}" presName="parTx" presStyleLbl="revTx" presStyleIdx="3" presStyleCnt="5">
        <dgm:presLayoutVars>
          <dgm:chMax val="0"/>
          <dgm:chPref val="0"/>
        </dgm:presLayoutVars>
      </dgm:prSet>
      <dgm:spPr/>
    </dgm:pt>
    <dgm:pt modelId="{5A58A27D-45F0-4988-B9F5-D12FF4AC78AE}" type="pres">
      <dgm:prSet presAssocID="{9BF312A1-5F26-4EDA-80BB-A851F7D80503}" presName="sibTrans" presStyleCnt="0"/>
      <dgm:spPr/>
    </dgm:pt>
    <dgm:pt modelId="{34AD112E-8E7E-48A4-848E-B675DC08BB99}" type="pres">
      <dgm:prSet presAssocID="{6895D556-B026-42DD-9165-E27A079C5E0C}" presName="compNode" presStyleCnt="0"/>
      <dgm:spPr/>
    </dgm:pt>
    <dgm:pt modelId="{1C3AB84C-16D5-4294-8656-8DEB86EB3292}" type="pres">
      <dgm:prSet presAssocID="{6895D556-B026-42DD-9165-E27A079C5E0C}" presName="bgRect" presStyleLbl="bgShp" presStyleIdx="3" presStyleCnt="4"/>
      <dgm:spPr/>
    </dgm:pt>
    <dgm:pt modelId="{A7A79A7D-9A87-4356-8090-0D5675301DB0}" type="pres">
      <dgm:prSet presAssocID="{6895D556-B026-42DD-9165-E27A079C5E0C}" presName="iconRect" presStyleLbl="node1" presStyleIdx="3" presStyleCnt="4"/>
      <dgm:spPr/>
    </dgm:pt>
    <dgm:pt modelId="{5870822C-CEFE-4DA0-AF6B-6135F1CBC1BC}" type="pres">
      <dgm:prSet presAssocID="{6895D556-B026-42DD-9165-E27A079C5E0C}" presName="spaceRect" presStyleCnt="0"/>
      <dgm:spPr/>
    </dgm:pt>
    <dgm:pt modelId="{E287171C-C6C2-42C2-AED7-705EA326EE05}" type="pres">
      <dgm:prSet presAssocID="{6895D556-B026-42DD-9165-E27A079C5E0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B53F1F-F95F-4DDD-87B1-8848A71B7105}" type="presOf" srcId="{A1A4A6CC-6EE6-4B6A-95F3-271E313FCFB5}" destId="{D88A8515-A692-4085-BBDA-07A94FED1949}" srcOrd="0" destOrd="0" presId="urn:microsoft.com/office/officeart/2018/2/layout/IconVerticalSolidList"/>
    <dgm:cxn modelId="{37AD9E21-8EE1-4E0A-9991-C2B57A1A4972}" srcId="{F28ED4F8-9E6D-4FA7-B07A-CA2F1886AC2A}" destId="{A3EC2554-3EE2-4B00-8893-2B99A8CE297F}" srcOrd="0" destOrd="0" parTransId="{8B8EF00E-6EC5-4CCA-A252-3CDC5E7A1303}" sibTransId="{D1EEA5E1-30AB-4E18-8B6C-0A03BAF88B0B}"/>
    <dgm:cxn modelId="{C23D8831-5A11-49F2-84E9-5F802CB20B89}" srcId="{F28ED4F8-9E6D-4FA7-B07A-CA2F1886AC2A}" destId="{1304F0D2-C024-4DF2-A2D6-DF96E2800511}" srcOrd="2" destOrd="0" parTransId="{32FBE6E7-7079-4BED-8078-657D82335500}" sibTransId="{9BF312A1-5F26-4EDA-80BB-A851F7D80503}"/>
    <dgm:cxn modelId="{846B2E64-252C-4C37-AC47-EE7A24851EA4}" srcId="{F28ED4F8-9E6D-4FA7-B07A-CA2F1886AC2A}" destId="{6895D556-B026-42DD-9165-E27A079C5E0C}" srcOrd="3" destOrd="0" parTransId="{DEE2FB45-4A37-4A9C-A53C-86AE606B7B8C}" sibTransId="{792FEFD2-45F9-4992-915D-1B825883FD4A}"/>
    <dgm:cxn modelId="{BC381B45-168D-44BD-A7F8-9A9A9F40C476}" srcId="{E75E45D3-EB3B-4EE4-AC6C-AC19F560E0F5}" destId="{A1A4A6CC-6EE6-4B6A-95F3-271E313FCFB5}" srcOrd="0" destOrd="0" parTransId="{B3E20C95-152A-4625-9A02-AB1EFA0A4E9B}" sibTransId="{8FA8DDF5-2D75-4A90-AC00-76DA788DD641}"/>
    <dgm:cxn modelId="{7DD43D75-4F70-4FBC-AC21-E1F872251D21}" type="presOf" srcId="{1304F0D2-C024-4DF2-A2D6-DF96E2800511}" destId="{891E1B57-FC63-486C-A496-8F4D573301F5}" srcOrd="0" destOrd="0" presId="urn:microsoft.com/office/officeart/2018/2/layout/IconVerticalSolidList"/>
    <dgm:cxn modelId="{5A6BB375-DCE9-45E2-868B-40A0E7401762}" type="presOf" srcId="{F28ED4F8-9E6D-4FA7-B07A-CA2F1886AC2A}" destId="{732E8F5E-FFED-4FE0-B3C4-010538DDB201}" srcOrd="0" destOrd="0" presId="urn:microsoft.com/office/officeart/2018/2/layout/IconVerticalSolidList"/>
    <dgm:cxn modelId="{4685127C-7CF8-4F03-9C2D-8A13113ECC7A}" type="presOf" srcId="{E75E45D3-EB3B-4EE4-AC6C-AC19F560E0F5}" destId="{EFF89A1E-4BE8-4CDD-92E0-2D3CBAD48F64}" srcOrd="0" destOrd="0" presId="urn:microsoft.com/office/officeart/2018/2/layout/IconVerticalSolidList"/>
    <dgm:cxn modelId="{64EBD37D-599F-4621-B2FE-5227F80B3539}" type="presOf" srcId="{6895D556-B026-42DD-9165-E27A079C5E0C}" destId="{E287171C-C6C2-42C2-AED7-705EA326EE05}" srcOrd="0" destOrd="0" presId="urn:microsoft.com/office/officeart/2018/2/layout/IconVerticalSolidList"/>
    <dgm:cxn modelId="{29937389-6B76-4188-A637-7FE01FF0FB51}" type="presOf" srcId="{A3EC2554-3EE2-4B00-8893-2B99A8CE297F}" destId="{2063BD16-6D62-410F-A82E-1B7A5C0A43CA}" srcOrd="0" destOrd="0" presId="urn:microsoft.com/office/officeart/2018/2/layout/IconVerticalSolidList"/>
    <dgm:cxn modelId="{20E589B0-0EAD-490C-824F-650E9E264536}" srcId="{F28ED4F8-9E6D-4FA7-B07A-CA2F1886AC2A}" destId="{E75E45D3-EB3B-4EE4-AC6C-AC19F560E0F5}" srcOrd="1" destOrd="0" parTransId="{12FFDC54-A535-436F-A641-C8C4BEEC2073}" sibTransId="{289F9F63-B9AD-4F6C-BFBC-38F49AEEB00A}"/>
    <dgm:cxn modelId="{7707918B-1893-4188-B43C-0E2BFC0FF485}" type="presParOf" srcId="{732E8F5E-FFED-4FE0-B3C4-010538DDB201}" destId="{9F6F1AC7-0E9F-4B49-B0D9-1266834F75BB}" srcOrd="0" destOrd="0" presId="urn:microsoft.com/office/officeart/2018/2/layout/IconVerticalSolidList"/>
    <dgm:cxn modelId="{96EFE684-DE10-4B14-AD10-01F33461A67C}" type="presParOf" srcId="{9F6F1AC7-0E9F-4B49-B0D9-1266834F75BB}" destId="{B1E67CB2-9C99-40B9-8593-F9FB3B5A7C72}" srcOrd="0" destOrd="0" presId="urn:microsoft.com/office/officeart/2018/2/layout/IconVerticalSolidList"/>
    <dgm:cxn modelId="{D2EF8763-C58F-4B90-91FA-C2FEF3FDB05B}" type="presParOf" srcId="{9F6F1AC7-0E9F-4B49-B0D9-1266834F75BB}" destId="{76F0C830-7354-40E1-BC1E-17D9CA44BE0D}" srcOrd="1" destOrd="0" presId="urn:microsoft.com/office/officeart/2018/2/layout/IconVerticalSolidList"/>
    <dgm:cxn modelId="{A46A8DBC-5635-4DDE-A12A-02A482111918}" type="presParOf" srcId="{9F6F1AC7-0E9F-4B49-B0D9-1266834F75BB}" destId="{4699C10B-61FA-457D-8857-5C3521954F8D}" srcOrd="2" destOrd="0" presId="urn:microsoft.com/office/officeart/2018/2/layout/IconVerticalSolidList"/>
    <dgm:cxn modelId="{4D462579-7511-43AE-BC18-4C50CE8E7D3A}" type="presParOf" srcId="{9F6F1AC7-0E9F-4B49-B0D9-1266834F75BB}" destId="{2063BD16-6D62-410F-A82E-1B7A5C0A43CA}" srcOrd="3" destOrd="0" presId="urn:microsoft.com/office/officeart/2018/2/layout/IconVerticalSolidList"/>
    <dgm:cxn modelId="{2414F34C-D1B5-4875-9D7F-69CACA6D6D60}" type="presParOf" srcId="{732E8F5E-FFED-4FE0-B3C4-010538DDB201}" destId="{15558484-0F2D-4A40-BF4A-BA9D0756B055}" srcOrd="1" destOrd="0" presId="urn:microsoft.com/office/officeart/2018/2/layout/IconVerticalSolidList"/>
    <dgm:cxn modelId="{703D6A8E-B02F-4964-A4B3-BCF27602B729}" type="presParOf" srcId="{732E8F5E-FFED-4FE0-B3C4-010538DDB201}" destId="{8AB79EF2-921B-4478-8DC6-2F7F832798BD}" srcOrd="2" destOrd="0" presId="urn:microsoft.com/office/officeart/2018/2/layout/IconVerticalSolidList"/>
    <dgm:cxn modelId="{988CDDB4-A39C-41BB-82A3-FDE10D592392}" type="presParOf" srcId="{8AB79EF2-921B-4478-8DC6-2F7F832798BD}" destId="{BA24EEFA-7626-4673-A297-4C2E99211D5B}" srcOrd="0" destOrd="0" presId="urn:microsoft.com/office/officeart/2018/2/layout/IconVerticalSolidList"/>
    <dgm:cxn modelId="{BAED2B8D-499F-4902-9F04-F461B548568D}" type="presParOf" srcId="{8AB79EF2-921B-4478-8DC6-2F7F832798BD}" destId="{58024C7C-0767-494B-B818-9207A4C0401C}" srcOrd="1" destOrd="0" presId="urn:microsoft.com/office/officeart/2018/2/layout/IconVerticalSolidList"/>
    <dgm:cxn modelId="{06DD2F75-2F75-4026-8C3E-443CB8C6D82F}" type="presParOf" srcId="{8AB79EF2-921B-4478-8DC6-2F7F832798BD}" destId="{B2C42103-BAD1-436B-A625-F183E0AD4223}" srcOrd="2" destOrd="0" presId="urn:microsoft.com/office/officeart/2018/2/layout/IconVerticalSolidList"/>
    <dgm:cxn modelId="{444D7EB2-B090-4522-B08D-455EA276EC33}" type="presParOf" srcId="{8AB79EF2-921B-4478-8DC6-2F7F832798BD}" destId="{EFF89A1E-4BE8-4CDD-92E0-2D3CBAD48F64}" srcOrd="3" destOrd="0" presId="urn:microsoft.com/office/officeart/2018/2/layout/IconVerticalSolidList"/>
    <dgm:cxn modelId="{BC8279E4-7196-4711-9FFB-86B576D39ABB}" type="presParOf" srcId="{8AB79EF2-921B-4478-8DC6-2F7F832798BD}" destId="{D88A8515-A692-4085-BBDA-07A94FED1949}" srcOrd="4" destOrd="0" presId="urn:microsoft.com/office/officeart/2018/2/layout/IconVerticalSolidList"/>
    <dgm:cxn modelId="{73D5476A-EEA6-4FD1-887D-AD57A89A7075}" type="presParOf" srcId="{732E8F5E-FFED-4FE0-B3C4-010538DDB201}" destId="{DE83B902-3837-4143-92A0-F9697887544E}" srcOrd="3" destOrd="0" presId="urn:microsoft.com/office/officeart/2018/2/layout/IconVerticalSolidList"/>
    <dgm:cxn modelId="{FA758909-85B3-4BDA-A17D-C7E750BCC8C9}" type="presParOf" srcId="{732E8F5E-FFED-4FE0-B3C4-010538DDB201}" destId="{832C1BE4-53E8-4D4E-BE69-F9F120937BBD}" srcOrd="4" destOrd="0" presId="urn:microsoft.com/office/officeart/2018/2/layout/IconVerticalSolidList"/>
    <dgm:cxn modelId="{11B4A820-67BB-4455-A0F1-8284C8D1F052}" type="presParOf" srcId="{832C1BE4-53E8-4D4E-BE69-F9F120937BBD}" destId="{5435CA27-F28A-48F3-AEB7-87C60C0EE199}" srcOrd="0" destOrd="0" presId="urn:microsoft.com/office/officeart/2018/2/layout/IconVerticalSolidList"/>
    <dgm:cxn modelId="{F4209935-DA55-40B7-9F0A-BC3D55B9C085}" type="presParOf" srcId="{832C1BE4-53E8-4D4E-BE69-F9F120937BBD}" destId="{A6C4EB5C-2362-45DA-B3DE-ED789CB327D3}" srcOrd="1" destOrd="0" presId="urn:microsoft.com/office/officeart/2018/2/layout/IconVerticalSolidList"/>
    <dgm:cxn modelId="{4B1F1110-7414-427D-83E2-788BC5E8FED0}" type="presParOf" srcId="{832C1BE4-53E8-4D4E-BE69-F9F120937BBD}" destId="{30923283-4971-4961-A85E-2EC0589DF3DC}" srcOrd="2" destOrd="0" presId="urn:microsoft.com/office/officeart/2018/2/layout/IconVerticalSolidList"/>
    <dgm:cxn modelId="{0E809AA3-1F8B-4805-8FD9-78BBFAEC3306}" type="presParOf" srcId="{832C1BE4-53E8-4D4E-BE69-F9F120937BBD}" destId="{891E1B57-FC63-486C-A496-8F4D573301F5}" srcOrd="3" destOrd="0" presId="urn:microsoft.com/office/officeart/2018/2/layout/IconVerticalSolidList"/>
    <dgm:cxn modelId="{E8991A54-AFA6-4121-A2C6-073C4E4800B3}" type="presParOf" srcId="{732E8F5E-FFED-4FE0-B3C4-010538DDB201}" destId="{5A58A27D-45F0-4988-B9F5-D12FF4AC78AE}" srcOrd="5" destOrd="0" presId="urn:microsoft.com/office/officeart/2018/2/layout/IconVerticalSolidList"/>
    <dgm:cxn modelId="{9E62B40D-9FF5-43BF-86EF-F023918A3FD8}" type="presParOf" srcId="{732E8F5E-FFED-4FE0-B3C4-010538DDB201}" destId="{34AD112E-8E7E-48A4-848E-B675DC08BB99}" srcOrd="6" destOrd="0" presId="urn:microsoft.com/office/officeart/2018/2/layout/IconVerticalSolidList"/>
    <dgm:cxn modelId="{4FDFEED0-4176-4E52-92F6-6574B765227F}" type="presParOf" srcId="{34AD112E-8E7E-48A4-848E-B675DC08BB99}" destId="{1C3AB84C-16D5-4294-8656-8DEB86EB3292}" srcOrd="0" destOrd="0" presId="urn:microsoft.com/office/officeart/2018/2/layout/IconVerticalSolidList"/>
    <dgm:cxn modelId="{F77D18DC-3924-46CF-8A88-17F5C1732EEF}" type="presParOf" srcId="{34AD112E-8E7E-48A4-848E-B675DC08BB99}" destId="{A7A79A7D-9A87-4356-8090-0D5675301DB0}" srcOrd="1" destOrd="0" presId="urn:microsoft.com/office/officeart/2018/2/layout/IconVerticalSolidList"/>
    <dgm:cxn modelId="{56E75FE8-73DC-4025-849E-D7FDBFA6EF9B}" type="presParOf" srcId="{34AD112E-8E7E-48A4-848E-B675DC08BB99}" destId="{5870822C-CEFE-4DA0-AF6B-6135F1CBC1BC}" srcOrd="2" destOrd="0" presId="urn:microsoft.com/office/officeart/2018/2/layout/IconVerticalSolidList"/>
    <dgm:cxn modelId="{22F4E0A6-8453-4281-A33F-27179AB69DCD}" type="presParOf" srcId="{34AD112E-8E7E-48A4-848E-B675DC08BB99}" destId="{E287171C-C6C2-42C2-AED7-705EA326EE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1CAEC6-44AF-4226-AD1D-207636114B71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E71FF8-C323-4C48-9EAA-00A19797DEDA}">
      <dgm:prSet/>
      <dgm:spPr/>
      <dgm:t>
        <a:bodyPr/>
        <a:lstStyle/>
        <a:p>
          <a:pPr>
            <a:defRPr b="1"/>
          </a:pPr>
          <a:r>
            <a:rPr lang="en-US"/>
            <a:t>29 Jan.</a:t>
          </a:r>
        </a:p>
      </dgm:t>
    </dgm:pt>
    <dgm:pt modelId="{EDA304EB-6FAB-46C1-8062-81A82F8C457A}" type="parTrans" cxnId="{FFABF464-CF07-47EB-B88E-6FEB613D7596}">
      <dgm:prSet/>
      <dgm:spPr/>
      <dgm:t>
        <a:bodyPr/>
        <a:lstStyle/>
        <a:p>
          <a:endParaRPr lang="en-US"/>
        </a:p>
      </dgm:t>
    </dgm:pt>
    <dgm:pt modelId="{07035221-9613-4113-A453-399634964B7A}" type="sibTrans" cxnId="{FFABF464-CF07-47EB-B88E-6FEB613D7596}">
      <dgm:prSet/>
      <dgm:spPr/>
      <dgm:t>
        <a:bodyPr/>
        <a:lstStyle/>
        <a:p>
          <a:endParaRPr lang="en-US"/>
        </a:p>
      </dgm:t>
    </dgm:pt>
    <dgm:pt modelId="{4A098A27-3F72-4076-8C0F-24A586FA94E3}">
      <dgm:prSet/>
      <dgm:spPr/>
      <dgm:t>
        <a:bodyPr/>
        <a:lstStyle/>
        <a:p>
          <a:r>
            <a:rPr lang="en-US"/>
            <a:t>Last day for Districts/Schools to Advance Projects </a:t>
          </a:r>
        </a:p>
      </dgm:t>
    </dgm:pt>
    <dgm:pt modelId="{EE42F52E-8847-4C58-8134-24D507EB41EF}" type="parTrans" cxnId="{E01CA4D3-B369-4709-98EA-BFDC0EA32A24}">
      <dgm:prSet/>
      <dgm:spPr/>
      <dgm:t>
        <a:bodyPr/>
        <a:lstStyle/>
        <a:p>
          <a:endParaRPr lang="en-US"/>
        </a:p>
      </dgm:t>
    </dgm:pt>
    <dgm:pt modelId="{C51CF74C-3B9F-4380-BB0F-4B31F94EB9AD}" type="sibTrans" cxnId="{E01CA4D3-B369-4709-98EA-BFDC0EA32A24}">
      <dgm:prSet/>
      <dgm:spPr/>
      <dgm:t>
        <a:bodyPr/>
        <a:lstStyle/>
        <a:p>
          <a:endParaRPr lang="en-US"/>
        </a:p>
      </dgm:t>
    </dgm:pt>
    <dgm:pt modelId="{C87F36D7-4533-436A-8771-3ACD722C4CA0}">
      <dgm:prSet/>
      <dgm:spPr/>
      <dgm:t>
        <a:bodyPr/>
        <a:lstStyle/>
        <a:p>
          <a:r>
            <a:rPr lang="en-US"/>
            <a:t>Student Registration and project submissions due</a:t>
          </a:r>
        </a:p>
      </dgm:t>
    </dgm:pt>
    <dgm:pt modelId="{90C403E8-B17B-457B-842A-8FD991E6A8F6}" type="parTrans" cxnId="{33A840BF-A8F1-43C0-829A-55C09A5CEB85}">
      <dgm:prSet/>
      <dgm:spPr/>
      <dgm:t>
        <a:bodyPr/>
        <a:lstStyle/>
        <a:p>
          <a:endParaRPr lang="en-US"/>
        </a:p>
      </dgm:t>
    </dgm:pt>
    <dgm:pt modelId="{CE732FC8-5A09-4DF9-B074-15BE2E9A3A1C}" type="sibTrans" cxnId="{33A840BF-A8F1-43C0-829A-55C09A5CEB85}">
      <dgm:prSet/>
      <dgm:spPr/>
      <dgm:t>
        <a:bodyPr/>
        <a:lstStyle/>
        <a:p>
          <a:endParaRPr lang="en-US"/>
        </a:p>
      </dgm:t>
    </dgm:pt>
    <dgm:pt modelId="{D5835021-0641-412E-913C-82339335B529}">
      <dgm:prSet/>
      <dgm:spPr/>
      <dgm:t>
        <a:bodyPr/>
        <a:lstStyle/>
        <a:p>
          <a:pPr>
            <a:defRPr b="1"/>
          </a:pPr>
          <a:r>
            <a:rPr lang="en-US"/>
            <a:t>8 Feb.</a:t>
          </a:r>
        </a:p>
      </dgm:t>
    </dgm:pt>
    <dgm:pt modelId="{5D98795E-AB7A-438F-A082-B9785D4A4BED}" type="parTrans" cxnId="{F7E6FB35-A792-4F97-BCD2-F15995AA83AD}">
      <dgm:prSet/>
      <dgm:spPr/>
      <dgm:t>
        <a:bodyPr/>
        <a:lstStyle/>
        <a:p>
          <a:endParaRPr lang="en-US"/>
        </a:p>
      </dgm:t>
    </dgm:pt>
    <dgm:pt modelId="{20C3691D-5AB1-43A5-BD87-8A63C8BCA2CD}" type="sibTrans" cxnId="{F7E6FB35-A792-4F97-BCD2-F15995AA83AD}">
      <dgm:prSet/>
      <dgm:spPr/>
      <dgm:t>
        <a:bodyPr/>
        <a:lstStyle/>
        <a:p>
          <a:endParaRPr lang="en-US"/>
        </a:p>
      </dgm:t>
    </dgm:pt>
    <dgm:pt modelId="{F941815A-09CB-4188-9D78-DBB316AD12EB}">
      <dgm:prSet/>
      <dgm:spPr/>
      <dgm:t>
        <a:bodyPr/>
        <a:lstStyle/>
        <a:p>
          <a:r>
            <a:rPr lang="en-US"/>
            <a:t>SRC Approval due by 5:00 pm</a:t>
          </a:r>
        </a:p>
      </dgm:t>
    </dgm:pt>
    <dgm:pt modelId="{CD8F8ADF-EA00-4ECE-8E28-3BAFC1C700A2}" type="parTrans" cxnId="{B87F3CB0-92D4-4CA8-8C5C-FA3BC27E5C30}">
      <dgm:prSet/>
      <dgm:spPr/>
      <dgm:t>
        <a:bodyPr/>
        <a:lstStyle/>
        <a:p>
          <a:endParaRPr lang="en-US"/>
        </a:p>
      </dgm:t>
    </dgm:pt>
    <dgm:pt modelId="{0257EDA4-7C8B-49BE-B531-E3AD8A0C6344}" type="sibTrans" cxnId="{B87F3CB0-92D4-4CA8-8C5C-FA3BC27E5C30}">
      <dgm:prSet/>
      <dgm:spPr/>
      <dgm:t>
        <a:bodyPr/>
        <a:lstStyle/>
        <a:p>
          <a:endParaRPr lang="en-US"/>
        </a:p>
      </dgm:t>
    </dgm:pt>
    <dgm:pt modelId="{AF381175-7B85-472E-A53B-C5BBF218ED13}">
      <dgm:prSet/>
      <dgm:spPr/>
      <dgm:t>
        <a:bodyPr/>
        <a:lstStyle/>
        <a:p>
          <a:pPr>
            <a:defRPr b="1"/>
          </a:pPr>
          <a:r>
            <a:rPr lang="en-US"/>
            <a:t>12 Feb.</a:t>
          </a:r>
        </a:p>
      </dgm:t>
    </dgm:pt>
    <dgm:pt modelId="{62CC9AC7-9651-44DF-930B-0659D5BB7FFB}" type="parTrans" cxnId="{03A0849E-81AA-41C8-979A-5F030AF4E2B1}">
      <dgm:prSet/>
      <dgm:spPr/>
      <dgm:t>
        <a:bodyPr/>
        <a:lstStyle/>
        <a:p>
          <a:endParaRPr lang="en-US"/>
        </a:p>
      </dgm:t>
    </dgm:pt>
    <dgm:pt modelId="{C1FE4218-BD5F-4819-8507-5BFD28679F63}" type="sibTrans" cxnId="{03A0849E-81AA-41C8-979A-5F030AF4E2B1}">
      <dgm:prSet/>
      <dgm:spPr/>
      <dgm:t>
        <a:bodyPr/>
        <a:lstStyle/>
        <a:p>
          <a:endParaRPr lang="en-US"/>
        </a:p>
      </dgm:t>
    </dgm:pt>
    <dgm:pt modelId="{828A4CA0-1CD0-44F7-81DF-D5C7F7F39FD7}">
      <dgm:prSet/>
      <dgm:spPr/>
      <dgm:t>
        <a:bodyPr/>
        <a:lstStyle/>
        <a:p>
          <a:r>
            <a:rPr lang="en-US"/>
            <a:t>D&amp;S Approval due by 5:00 pm</a:t>
          </a:r>
        </a:p>
      </dgm:t>
    </dgm:pt>
    <dgm:pt modelId="{A2D85C08-8A53-4F5D-A224-BBD69E19BE9D}" type="parTrans" cxnId="{E67890D6-8D9A-460B-8B43-897128D08E75}">
      <dgm:prSet/>
      <dgm:spPr/>
      <dgm:t>
        <a:bodyPr/>
        <a:lstStyle/>
        <a:p>
          <a:endParaRPr lang="en-US"/>
        </a:p>
      </dgm:t>
    </dgm:pt>
    <dgm:pt modelId="{C1FAFE71-3507-4113-B94A-FDE0901DC8B8}" type="sibTrans" cxnId="{E67890D6-8D9A-460B-8B43-897128D08E75}">
      <dgm:prSet/>
      <dgm:spPr/>
      <dgm:t>
        <a:bodyPr/>
        <a:lstStyle/>
        <a:p>
          <a:endParaRPr lang="en-US"/>
        </a:p>
      </dgm:t>
    </dgm:pt>
    <dgm:pt modelId="{26040CA1-E71F-46C4-86FE-873254FA2E22}">
      <dgm:prSet/>
      <dgm:spPr/>
      <dgm:t>
        <a:bodyPr/>
        <a:lstStyle/>
        <a:p>
          <a:pPr>
            <a:defRPr b="1"/>
          </a:pPr>
          <a:r>
            <a:rPr lang="en-US"/>
            <a:t>13–28 Feb.</a:t>
          </a:r>
        </a:p>
      </dgm:t>
    </dgm:pt>
    <dgm:pt modelId="{85EB4E2E-3942-40CD-AEE8-6F6CF52EA02E}" type="parTrans" cxnId="{12831A3D-42C0-4D18-917A-85987FA87055}">
      <dgm:prSet/>
      <dgm:spPr/>
      <dgm:t>
        <a:bodyPr/>
        <a:lstStyle/>
        <a:p>
          <a:endParaRPr lang="en-US"/>
        </a:p>
      </dgm:t>
    </dgm:pt>
    <dgm:pt modelId="{7BC95A96-5572-4260-9D32-8177B3C62449}" type="sibTrans" cxnId="{12831A3D-42C0-4D18-917A-85987FA87055}">
      <dgm:prSet/>
      <dgm:spPr/>
      <dgm:t>
        <a:bodyPr/>
        <a:lstStyle/>
        <a:p>
          <a:endParaRPr lang="en-US"/>
        </a:p>
      </dgm:t>
    </dgm:pt>
    <dgm:pt modelId="{1C36608B-0B14-4A39-9AC9-7DA00433B9C8}">
      <dgm:prSet/>
      <dgm:spPr/>
      <dgm:t>
        <a:bodyPr/>
        <a:lstStyle/>
        <a:p>
          <a:r>
            <a:rPr lang="en-US"/>
            <a:t>Judging</a:t>
          </a:r>
        </a:p>
      </dgm:t>
    </dgm:pt>
    <dgm:pt modelId="{642BDEB6-DEC5-4000-AE89-B2F9B0BDD6C5}" type="parTrans" cxnId="{4D78E2D3-498E-4015-BCEC-289BAD832EF7}">
      <dgm:prSet/>
      <dgm:spPr/>
      <dgm:t>
        <a:bodyPr/>
        <a:lstStyle/>
        <a:p>
          <a:endParaRPr lang="en-US"/>
        </a:p>
      </dgm:t>
    </dgm:pt>
    <dgm:pt modelId="{D2B7D6D8-1F53-4F2E-B421-4E0D174E7EBC}" type="sibTrans" cxnId="{4D78E2D3-498E-4015-BCEC-289BAD832EF7}">
      <dgm:prSet/>
      <dgm:spPr/>
      <dgm:t>
        <a:bodyPr/>
        <a:lstStyle/>
        <a:p>
          <a:endParaRPr lang="en-US"/>
        </a:p>
      </dgm:t>
    </dgm:pt>
    <dgm:pt modelId="{5558CDF9-DA6D-4DEE-9274-73AFF28428D3}">
      <dgm:prSet/>
      <dgm:spPr/>
      <dgm:t>
        <a:bodyPr/>
        <a:lstStyle/>
        <a:p>
          <a:r>
            <a:rPr lang="en-US"/>
            <a:t>Awards Ceremony</a:t>
          </a:r>
        </a:p>
      </dgm:t>
    </dgm:pt>
    <dgm:pt modelId="{D97A8B02-C876-474E-BB1B-7D5234330581}" type="parTrans" cxnId="{12A631B8-374E-4259-80CD-4CB4A378DE4B}">
      <dgm:prSet/>
      <dgm:spPr/>
      <dgm:t>
        <a:bodyPr/>
        <a:lstStyle/>
        <a:p>
          <a:endParaRPr lang="en-US"/>
        </a:p>
      </dgm:t>
    </dgm:pt>
    <dgm:pt modelId="{D2D7B9D4-2268-48E1-A407-34E61B67B51E}" type="sibTrans" cxnId="{12A631B8-374E-4259-80CD-4CB4A378DE4B}">
      <dgm:prSet/>
      <dgm:spPr/>
      <dgm:t>
        <a:bodyPr/>
        <a:lstStyle/>
        <a:p>
          <a:endParaRPr lang="en-US"/>
        </a:p>
      </dgm:t>
    </dgm:pt>
    <dgm:pt modelId="{FAB07BA6-DE51-40F2-BA5B-4A731D7CBFAE}">
      <dgm:prSet phldr="0"/>
      <dgm:spPr/>
      <dgm:t>
        <a:bodyPr/>
        <a:lstStyle/>
        <a:p>
          <a:pPr>
            <a:defRPr b="1"/>
          </a:pPr>
          <a:r>
            <a:rPr lang="en-US" b="1">
              <a:latin typeface="Open sans"/>
            </a:rPr>
            <a:t>3 Mar.</a:t>
          </a:r>
        </a:p>
      </dgm:t>
    </dgm:pt>
    <dgm:pt modelId="{61E02561-8C74-478E-9F48-3517AE9F71AA}" type="parTrans" cxnId="{2590B81D-28DC-4BA1-9DFB-BF80C0A7B27F}">
      <dgm:prSet/>
      <dgm:spPr/>
    </dgm:pt>
    <dgm:pt modelId="{96E031BB-0AC8-47D1-9342-66C897C044DA}" type="sibTrans" cxnId="{2590B81D-28DC-4BA1-9DFB-BF80C0A7B27F}">
      <dgm:prSet/>
      <dgm:spPr/>
    </dgm:pt>
    <dgm:pt modelId="{CE74E1A1-9CF2-426B-9F2F-5FED1EA4CC9F}">
      <dgm:prSet phldr="0"/>
      <dgm:spPr/>
      <dgm:t>
        <a:bodyPr/>
        <a:lstStyle/>
        <a:p>
          <a:r>
            <a:rPr lang="en-US" b="0">
              <a:latin typeface="Open sans"/>
            </a:rPr>
            <a:t>Student Advancment to TXSEF</a:t>
          </a:r>
        </a:p>
      </dgm:t>
    </dgm:pt>
    <dgm:pt modelId="{E370F982-AC5A-4987-99CA-EED179476A3F}" type="parTrans" cxnId="{12B80F19-F7F9-4E5D-9B54-880A339B25E7}">
      <dgm:prSet/>
      <dgm:spPr/>
    </dgm:pt>
    <dgm:pt modelId="{5BE01E33-4920-4A4D-AA5F-AC2C0DB207F1}" type="sibTrans" cxnId="{12B80F19-F7F9-4E5D-9B54-880A339B25E7}">
      <dgm:prSet/>
      <dgm:spPr/>
    </dgm:pt>
    <dgm:pt modelId="{98DB5FFA-C7BC-45BE-B3DC-6F2CA3D0958A}" type="pres">
      <dgm:prSet presAssocID="{481CAEC6-44AF-4226-AD1D-207636114B71}" presName="root" presStyleCnt="0">
        <dgm:presLayoutVars>
          <dgm:chMax/>
          <dgm:chPref/>
          <dgm:animLvl val="lvl"/>
        </dgm:presLayoutVars>
      </dgm:prSet>
      <dgm:spPr/>
    </dgm:pt>
    <dgm:pt modelId="{7E417D8A-894C-41E3-A318-E30E74901C45}" type="pres">
      <dgm:prSet presAssocID="{481CAEC6-44AF-4226-AD1D-207636114B71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D121AFA6-A5D9-4289-AE47-CC3FC49F165F}" type="pres">
      <dgm:prSet presAssocID="{481CAEC6-44AF-4226-AD1D-207636114B71}" presName="nodes" presStyleCnt="0">
        <dgm:presLayoutVars>
          <dgm:chMax/>
          <dgm:chPref/>
          <dgm:animLvl val="lvl"/>
        </dgm:presLayoutVars>
      </dgm:prSet>
      <dgm:spPr/>
    </dgm:pt>
    <dgm:pt modelId="{BE351EE2-EEBF-43D9-8738-5BEA98046D17}" type="pres">
      <dgm:prSet presAssocID="{5AE71FF8-C323-4C48-9EAA-00A19797DEDA}" presName="composite" presStyleCnt="0"/>
      <dgm:spPr/>
    </dgm:pt>
    <dgm:pt modelId="{587B851D-56B3-43D0-927C-9037852026F5}" type="pres">
      <dgm:prSet presAssocID="{5AE71FF8-C323-4C48-9EAA-00A19797DEDA}" presName="ConnectorPoint" presStyleLbl="lnNode1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2512A6-C35C-466D-956F-4975DB12557C}" type="pres">
      <dgm:prSet presAssocID="{5AE71FF8-C323-4C48-9EAA-00A19797DEDA}" presName="DropPinPlaceHolder" presStyleCnt="0"/>
      <dgm:spPr/>
    </dgm:pt>
    <dgm:pt modelId="{25AD405C-0A4B-4DBA-A090-4B63A802BBFA}" type="pres">
      <dgm:prSet presAssocID="{5AE71FF8-C323-4C48-9EAA-00A19797DEDA}" presName="DropPin" presStyleLbl="alignNode1" presStyleIdx="0" presStyleCnt="5"/>
      <dgm:spPr/>
    </dgm:pt>
    <dgm:pt modelId="{42173908-2E5A-4666-BAAB-A70E2FB9CEEE}" type="pres">
      <dgm:prSet presAssocID="{5AE71FF8-C323-4C48-9EAA-00A19797DEDA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AA55491-6774-4035-830E-9E5902C3A7A0}" type="pres">
      <dgm:prSet presAssocID="{5AE71FF8-C323-4C48-9EAA-00A19797DEDA}" presName="L2TextContainer" presStyleLbl="revTx" presStyleIdx="0" presStyleCnt="10">
        <dgm:presLayoutVars>
          <dgm:bulletEnabled val="1"/>
        </dgm:presLayoutVars>
      </dgm:prSet>
      <dgm:spPr/>
    </dgm:pt>
    <dgm:pt modelId="{FA7359B0-E9C0-449B-B380-EB98E10F3D17}" type="pres">
      <dgm:prSet presAssocID="{5AE71FF8-C323-4C48-9EAA-00A19797DEDA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4EAD3DB5-D36E-41C8-8F64-7C909341D8F3}" type="pres">
      <dgm:prSet presAssocID="{5AE71FF8-C323-4C48-9EAA-00A19797DEDA}" presName="ConnectLine" presStyleLbl="sibTrans1D1" presStyleIdx="0" presStyleCnt="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8FD97E-9444-47F6-A0B2-B9DF5FF78489}" type="pres">
      <dgm:prSet presAssocID="{5AE71FF8-C323-4C48-9EAA-00A19797DEDA}" presName="EmptyPlaceHolder" presStyleCnt="0"/>
      <dgm:spPr/>
    </dgm:pt>
    <dgm:pt modelId="{F5C528A9-2336-4218-997A-4F14D3F3B5CA}" type="pres">
      <dgm:prSet presAssocID="{07035221-9613-4113-A453-399634964B7A}" presName="spaceBetweenRectangles" presStyleCnt="0"/>
      <dgm:spPr/>
    </dgm:pt>
    <dgm:pt modelId="{9986B22B-5862-4B24-8158-38120C55B756}" type="pres">
      <dgm:prSet presAssocID="{D5835021-0641-412E-913C-82339335B529}" presName="composite" presStyleCnt="0"/>
      <dgm:spPr/>
    </dgm:pt>
    <dgm:pt modelId="{331925E5-6BCF-4BA0-A9F2-BB9034B58A18}" type="pres">
      <dgm:prSet presAssocID="{D5835021-0641-412E-913C-82339335B529}" presName="ConnectorPoint" presStyleLbl="lnNode1" presStyleIdx="1" presStyleCnt="5"/>
      <dgm:spPr>
        <a:solidFill>
          <a:schemeClr val="accent5">
            <a:hueOff val="-1183401"/>
            <a:satOff val="-6501"/>
            <a:lumOff val="-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497FC29-274E-4A8E-AB12-14B3DDC2A720}" type="pres">
      <dgm:prSet presAssocID="{D5835021-0641-412E-913C-82339335B529}" presName="DropPinPlaceHolder" presStyleCnt="0"/>
      <dgm:spPr/>
    </dgm:pt>
    <dgm:pt modelId="{F6386F78-41D9-45FD-886C-0D7E90D88CE2}" type="pres">
      <dgm:prSet presAssocID="{D5835021-0641-412E-913C-82339335B529}" presName="DropPin" presStyleLbl="alignNode1" presStyleIdx="1" presStyleCnt="5"/>
      <dgm:spPr/>
    </dgm:pt>
    <dgm:pt modelId="{59B27D9C-9889-48A9-8B0F-1333726A63D5}" type="pres">
      <dgm:prSet presAssocID="{D5835021-0641-412E-913C-82339335B529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28A968B-12B9-493A-9BB7-901F2F6BB7D3}" type="pres">
      <dgm:prSet presAssocID="{D5835021-0641-412E-913C-82339335B529}" presName="L2TextContainer" presStyleLbl="revTx" presStyleIdx="2" presStyleCnt="10">
        <dgm:presLayoutVars>
          <dgm:bulletEnabled val="1"/>
        </dgm:presLayoutVars>
      </dgm:prSet>
      <dgm:spPr/>
    </dgm:pt>
    <dgm:pt modelId="{A0748F67-E6EB-4D98-83A9-0DBBC47F5A7C}" type="pres">
      <dgm:prSet presAssocID="{D5835021-0641-412E-913C-82339335B529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6E277516-D94C-4070-BC85-62362C732EE4}" type="pres">
      <dgm:prSet presAssocID="{D5835021-0641-412E-913C-82339335B529}" presName="ConnectLine" presStyleLbl="sibTrans1D1" presStyleIdx="1" presStyleCnt="5"/>
      <dgm:spPr>
        <a:noFill/>
        <a:ln w="12700" cap="flat" cmpd="sng" algn="ctr">
          <a:solidFill>
            <a:schemeClr val="accent5">
              <a:hueOff val="-1183401"/>
              <a:satOff val="-6501"/>
              <a:lumOff val="-6471"/>
              <a:alphaOff val="0"/>
            </a:schemeClr>
          </a:solidFill>
          <a:prstDash val="dash"/>
          <a:miter lim="800000"/>
        </a:ln>
        <a:effectLst/>
      </dgm:spPr>
    </dgm:pt>
    <dgm:pt modelId="{F689D17A-4F92-402A-BB3F-26FB52BD0BD8}" type="pres">
      <dgm:prSet presAssocID="{D5835021-0641-412E-913C-82339335B529}" presName="EmptyPlaceHolder" presStyleCnt="0"/>
      <dgm:spPr/>
    </dgm:pt>
    <dgm:pt modelId="{4BA39997-F13F-4153-B999-A33D43712D72}" type="pres">
      <dgm:prSet presAssocID="{20C3691D-5AB1-43A5-BD87-8A63C8BCA2CD}" presName="spaceBetweenRectangles" presStyleCnt="0"/>
      <dgm:spPr/>
    </dgm:pt>
    <dgm:pt modelId="{242BFF23-70EB-47B6-B677-918E4C9215DB}" type="pres">
      <dgm:prSet presAssocID="{AF381175-7B85-472E-A53B-C5BBF218ED13}" presName="composite" presStyleCnt="0"/>
      <dgm:spPr/>
    </dgm:pt>
    <dgm:pt modelId="{E546181D-5455-4A74-9B67-2F0211718B2D}" type="pres">
      <dgm:prSet presAssocID="{AF381175-7B85-472E-A53B-C5BBF218ED13}" presName="ConnectorPoint" presStyleLbl="lnNode1" presStyleIdx="2" presStyleCnt="5"/>
      <dgm:spPr>
        <a:solidFill>
          <a:schemeClr val="accent5">
            <a:hueOff val="-2366803"/>
            <a:satOff val="-13001"/>
            <a:lumOff val="-129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19A0362-4A8B-482A-BC58-A320D9635920}" type="pres">
      <dgm:prSet presAssocID="{AF381175-7B85-472E-A53B-C5BBF218ED13}" presName="DropPinPlaceHolder" presStyleCnt="0"/>
      <dgm:spPr/>
    </dgm:pt>
    <dgm:pt modelId="{D9FA4737-D697-4F5B-AC3E-42E446323632}" type="pres">
      <dgm:prSet presAssocID="{AF381175-7B85-472E-A53B-C5BBF218ED13}" presName="DropPin" presStyleLbl="alignNode1" presStyleIdx="2" presStyleCnt="5"/>
      <dgm:spPr/>
    </dgm:pt>
    <dgm:pt modelId="{AA75D1E1-5E7C-4B13-A0A9-18703EC06C18}" type="pres">
      <dgm:prSet presAssocID="{AF381175-7B85-472E-A53B-C5BBF218ED13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E0AC85F-DF95-4F40-8B0C-C119831BE4B4}" type="pres">
      <dgm:prSet presAssocID="{AF381175-7B85-472E-A53B-C5BBF218ED13}" presName="L2TextContainer" presStyleLbl="revTx" presStyleIdx="4" presStyleCnt="10">
        <dgm:presLayoutVars>
          <dgm:bulletEnabled val="1"/>
        </dgm:presLayoutVars>
      </dgm:prSet>
      <dgm:spPr/>
    </dgm:pt>
    <dgm:pt modelId="{4F6345E8-DD94-445F-9A82-EA54748348EB}" type="pres">
      <dgm:prSet presAssocID="{AF381175-7B85-472E-A53B-C5BBF218ED13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9E751EC1-DA20-4BB0-B47D-A9409F91D9CF}" type="pres">
      <dgm:prSet presAssocID="{AF381175-7B85-472E-A53B-C5BBF218ED13}" presName="ConnectLine" presStyleLbl="sibTrans1D1" presStyleIdx="2" presStyleCnt="5"/>
      <dgm:spPr>
        <a:noFill/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dash"/>
          <a:miter lim="800000"/>
        </a:ln>
        <a:effectLst/>
      </dgm:spPr>
    </dgm:pt>
    <dgm:pt modelId="{5C7353D1-92B3-47BD-84E0-D952F75D00C3}" type="pres">
      <dgm:prSet presAssocID="{AF381175-7B85-472E-A53B-C5BBF218ED13}" presName="EmptyPlaceHolder" presStyleCnt="0"/>
      <dgm:spPr/>
    </dgm:pt>
    <dgm:pt modelId="{B93644F0-E2F0-4CA3-8408-F11C59566E6B}" type="pres">
      <dgm:prSet presAssocID="{C1FE4218-BD5F-4819-8507-5BFD28679F63}" presName="spaceBetweenRectangles" presStyleCnt="0"/>
      <dgm:spPr/>
    </dgm:pt>
    <dgm:pt modelId="{7EDF538A-E89A-4474-8B6A-5FD190E255BA}" type="pres">
      <dgm:prSet presAssocID="{26040CA1-E71F-46C4-86FE-873254FA2E22}" presName="composite" presStyleCnt="0"/>
      <dgm:spPr/>
    </dgm:pt>
    <dgm:pt modelId="{58215ECB-38CE-4363-AADD-E43150734488}" type="pres">
      <dgm:prSet presAssocID="{26040CA1-E71F-46C4-86FE-873254FA2E22}" presName="ConnectorPoint" presStyleLbl="lnNode1" presStyleIdx="3" presStyleCnt="5"/>
      <dgm:spPr>
        <a:solidFill>
          <a:schemeClr val="accent5">
            <a:hueOff val="-3550204"/>
            <a:satOff val="-19502"/>
            <a:lumOff val="-194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E1EBE27-74C5-4C8B-A160-6CA3BD2A314B}" type="pres">
      <dgm:prSet presAssocID="{26040CA1-E71F-46C4-86FE-873254FA2E22}" presName="DropPinPlaceHolder" presStyleCnt="0"/>
      <dgm:spPr/>
    </dgm:pt>
    <dgm:pt modelId="{1D49F280-82B8-4A86-9EC8-D235C4B9525A}" type="pres">
      <dgm:prSet presAssocID="{26040CA1-E71F-46C4-86FE-873254FA2E22}" presName="DropPin" presStyleLbl="alignNode1" presStyleIdx="3" presStyleCnt="5"/>
      <dgm:spPr/>
    </dgm:pt>
    <dgm:pt modelId="{7F5243A7-8DAD-4885-B9C1-D29B7AE5F82A}" type="pres">
      <dgm:prSet presAssocID="{26040CA1-E71F-46C4-86FE-873254FA2E22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E3726D2-1F6D-48C1-8005-C95A70411F79}" type="pres">
      <dgm:prSet presAssocID="{26040CA1-E71F-46C4-86FE-873254FA2E22}" presName="L2TextContainer" presStyleLbl="revTx" presStyleIdx="6" presStyleCnt="10">
        <dgm:presLayoutVars>
          <dgm:bulletEnabled val="1"/>
        </dgm:presLayoutVars>
      </dgm:prSet>
      <dgm:spPr/>
    </dgm:pt>
    <dgm:pt modelId="{946EEA93-6E04-4C45-A3EE-C425E40E1F54}" type="pres">
      <dgm:prSet presAssocID="{26040CA1-E71F-46C4-86FE-873254FA2E22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05593414-DCD3-4B00-9202-8ABEC3CE4181}" type="pres">
      <dgm:prSet presAssocID="{26040CA1-E71F-46C4-86FE-873254FA2E22}" presName="ConnectLine" presStyleLbl="sibTrans1D1" presStyleIdx="3" presStyleCnt="5"/>
      <dgm:spPr>
        <a:noFill/>
        <a:ln w="12700" cap="flat" cmpd="sng" algn="ctr">
          <a:solidFill>
            <a:schemeClr val="accent5">
              <a:hueOff val="-3550204"/>
              <a:satOff val="-19502"/>
              <a:lumOff val="-19413"/>
              <a:alphaOff val="0"/>
            </a:schemeClr>
          </a:solidFill>
          <a:prstDash val="dash"/>
          <a:miter lim="800000"/>
        </a:ln>
        <a:effectLst/>
      </dgm:spPr>
    </dgm:pt>
    <dgm:pt modelId="{751C0AA0-31DD-4670-8FA6-C090D9A11124}" type="pres">
      <dgm:prSet presAssocID="{26040CA1-E71F-46C4-86FE-873254FA2E22}" presName="EmptyPlaceHolder" presStyleCnt="0"/>
      <dgm:spPr/>
    </dgm:pt>
    <dgm:pt modelId="{E061894A-A2D8-4AAD-B3CB-3D3C7ED539A4}" type="pres">
      <dgm:prSet presAssocID="{7BC95A96-5572-4260-9D32-8177B3C62449}" presName="spaceBetweenRectangles" presStyleCnt="0"/>
      <dgm:spPr/>
    </dgm:pt>
    <dgm:pt modelId="{70FD2CE5-448C-4E9E-A3F6-25E203C96AB5}" type="pres">
      <dgm:prSet presAssocID="{FAB07BA6-DE51-40F2-BA5B-4A731D7CBFAE}" presName="composite" presStyleCnt="0"/>
      <dgm:spPr/>
    </dgm:pt>
    <dgm:pt modelId="{50868E15-4A9A-45DC-BEE9-97CFC3C8A9E8}" type="pres">
      <dgm:prSet presAssocID="{FAB07BA6-DE51-40F2-BA5B-4A731D7CBFAE}" presName="ConnectorPoint" presStyleLbl="lnNode1" presStyleIdx="4" presStyleCnt="5"/>
      <dgm:spPr>
        <a:solidFill>
          <a:schemeClr val="accent5">
            <a:hueOff val="-4733605"/>
            <a:satOff val="-26003"/>
            <a:lumOff val="-2588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C4C8A1C-3E10-4097-BAD9-A41AE06B4D67}" type="pres">
      <dgm:prSet presAssocID="{FAB07BA6-DE51-40F2-BA5B-4A731D7CBFAE}" presName="DropPinPlaceHolder" presStyleCnt="0"/>
      <dgm:spPr/>
    </dgm:pt>
    <dgm:pt modelId="{012FC821-C69C-44F5-8FDD-DD88DBF5D66D}" type="pres">
      <dgm:prSet presAssocID="{FAB07BA6-DE51-40F2-BA5B-4A731D7CBFAE}" presName="DropPin" presStyleLbl="alignNode1" presStyleIdx="4" presStyleCnt="5"/>
      <dgm:spPr/>
    </dgm:pt>
    <dgm:pt modelId="{F366DBDE-BF78-4368-9CE7-2B3D76266955}" type="pres">
      <dgm:prSet presAssocID="{FAB07BA6-DE51-40F2-BA5B-4A731D7CBFAE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802B36F-EFE3-4BFB-A83E-93210B0CC1F5}" type="pres">
      <dgm:prSet presAssocID="{FAB07BA6-DE51-40F2-BA5B-4A731D7CBFAE}" presName="L2TextContainer" presStyleLbl="revTx" presStyleIdx="8" presStyleCnt="10">
        <dgm:presLayoutVars>
          <dgm:bulletEnabled val="1"/>
        </dgm:presLayoutVars>
      </dgm:prSet>
      <dgm:spPr/>
    </dgm:pt>
    <dgm:pt modelId="{EFDE4A32-FB55-4A99-85D3-F714E21BEA57}" type="pres">
      <dgm:prSet presAssocID="{FAB07BA6-DE51-40F2-BA5B-4A731D7CBFAE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A19237F6-A0B4-4B1C-8455-003DF355587F}" type="pres">
      <dgm:prSet presAssocID="{FAB07BA6-DE51-40F2-BA5B-4A731D7CBFAE}" presName="ConnectLine" presStyleLbl="sibTrans1D1" presStyleIdx="4" presStyleCnt="5"/>
      <dgm:spPr>
        <a:noFill/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dash"/>
          <a:miter lim="800000"/>
        </a:ln>
        <a:effectLst/>
      </dgm:spPr>
    </dgm:pt>
    <dgm:pt modelId="{0D6BDED6-0F1A-4E22-9098-3E123F4B4DBC}" type="pres">
      <dgm:prSet presAssocID="{FAB07BA6-DE51-40F2-BA5B-4A731D7CBFAE}" presName="EmptyPlaceHolder" presStyleCnt="0"/>
      <dgm:spPr/>
    </dgm:pt>
  </dgm:ptLst>
  <dgm:cxnLst>
    <dgm:cxn modelId="{12B80F19-F7F9-4E5D-9B54-880A339B25E7}" srcId="{FAB07BA6-DE51-40F2-BA5B-4A731D7CBFAE}" destId="{CE74E1A1-9CF2-426B-9F2F-5FED1EA4CC9F}" srcOrd="0" destOrd="0" parTransId="{E370F982-AC5A-4987-99CA-EED179476A3F}" sibTransId="{5BE01E33-4920-4A4D-AA5F-AC2C0DB207F1}"/>
    <dgm:cxn modelId="{2590B81D-28DC-4BA1-9DFB-BF80C0A7B27F}" srcId="{481CAEC6-44AF-4226-AD1D-207636114B71}" destId="{FAB07BA6-DE51-40F2-BA5B-4A731D7CBFAE}" srcOrd="4" destOrd="0" parTransId="{61E02561-8C74-478E-9F48-3517AE9F71AA}" sibTransId="{96E031BB-0AC8-47D1-9342-66C897C044DA}"/>
    <dgm:cxn modelId="{88646925-CDA9-46E8-B03F-20FE2B8FA1C6}" type="presOf" srcId="{5AE71FF8-C323-4C48-9EAA-00A19797DEDA}" destId="{FA7359B0-E9C0-449B-B380-EB98E10F3D17}" srcOrd="0" destOrd="0" presId="urn:microsoft.com/office/officeart/2017/3/layout/DropPinTimeline"/>
    <dgm:cxn modelId="{51C98C2C-58CE-4AED-867A-C14018122AE3}" type="presOf" srcId="{481CAEC6-44AF-4226-AD1D-207636114B71}" destId="{98DB5FFA-C7BC-45BE-B3DC-6F2CA3D0958A}" srcOrd="0" destOrd="0" presId="urn:microsoft.com/office/officeart/2017/3/layout/DropPinTimeline"/>
    <dgm:cxn modelId="{F7E6FB35-A792-4F97-BCD2-F15995AA83AD}" srcId="{481CAEC6-44AF-4226-AD1D-207636114B71}" destId="{D5835021-0641-412E-913C-82339335B529}" srcOrd="1" destOrd="0" parTransId="{5D98795E-AB7A-438F-A082-B9785D4A4BED}" sibTransId="{20C3691D-5AB1-43A5-BD87-8A63C8BCA2CD}"/>
    <dgm:cxn modelId="{FACCEF39-E916-4D08-B4EB-14C221BE5EF0}" type="presOf" srcId="{AF381175-7B85-472E-A53B-C5BBF218ED13}" destId="{4F6345E8-DD94-445F-9A82-EA54748348EB}" srcOrd="0" destOrd="0" presId="urn:microsoft.com/office/officeart/2017/3/layout/DropPinTimeline"/>
    <dgm:cxn modelId="{12831A3D-42C0-4D18-917A-85987FA87055}" srcId="{481CAEC6-44AF-4226-AD1D-207636114B71}" destId="{26040CA1-E71F-46C4-86FE-873254FA2E22}" srcOrd="3" destOrd="0" parTransId="{85EB4E2E-3942-40CD-AEE8-6F6CF52EA02E}" sibTransId="{7BC95A96-5572-4260-9D32-8177B3C62449}"/>
    <dgm:cxn modelId="{6939D95C-D42E-4D5D-94E8-113888DCF769}" type="presOf" srcId="{26040CA1-E71F-46C4-86FE-873254FA2E22}" destId="{946EEA93-6E04-4C45-A3EE-C425E40E1F54}" srcOrd="0" destOrd="0" presId="urn:microsoft.com/office/officeart/2017/3/layout/DropPinTimeline"/>
    <dgm:cxn modelId="{FFABF464-CF07-47EB-B88E-6FEB613D7596}" srcId="{481CAEC6-44AF-4226-AD1D-207636114B71}" destId="{5AE71FF8-C323-4C48-9EAA-00A19797DEDA}" srcOrd="0" destOrd="0" parTransId="{EDA304EB-6FAB-46C1-8062-81A82F8C457A}" sibTransId="{07035221-9613-4113-A453-399634964B7A}"/>
    <dgm:cxn modelId="{0BD10F4D-3B4B-49D0-B4DD-5409B2591F36}" type="presOf" srcId="{F941815A-09CB-4188-9D78-DBB316AD12EB}" destId="{F28A968B-12B9-493A-9BB7-901F2F6BB7D3}" srcOrd="0" destOrd="0" presId="urn:microsoft.com/office/officeart/2017/3/layout/DropPinTimeline"/>
    <dgm:cxn modelId="{55E07A56-E39E-43D7-924C-BF2FE032C64F}" type="presOf" srcId="{D5835021-0641-412E-913C-82339335B529}" destId="{A0748F67-E6EB-4D98-83A9-0DBBC47F5A7C}" srcOrd="0" destOrd="0" presId="urn:microsoft.com/office/officeart/2017/3/layout/DropPinTimeline"/>
    <dgm:cxn modelId="{72B99D82-8053-4B66-898F-61D830F45D18}" type="presOf" srcId="{C87F36D7-4533-436A-8771-3ACD722C4CA0}" destId="{AAA55491-6774-4035-830E-9E5902C3A7A0}" srcOrd="0" destOrd="1" presId="urn:microsoft.com/office/officeart/2017/3/layout/DropPinTimeline"/>
    <dgm:cxn modelId="{0AFBD68E-0ECB-4C0D-87F2-1BA88044DDEF}" type="presOf" srcId="{1C36608B-0B14-4A39-9AC9-7DA00433B9C8}" destId="{4E3726D2-1F6D-48C1-8005-C95A70411F79}" srcOrd="0" destOrd="0" presId="urn:microsoft.com/office/officeart/2017/3/layout/DropPinTimeline"/>
    <dgm:cxn modelId="{03A0849E-81AA-41C8-979A-5F030AF4E2B1}" srcId="{481CAEC6-44AF-4226-AD1D-207636114B71}" destId="{AF381175-7B85-472E-A53B-C5BBF218ED13}" srcOrd="2" destOrd="0" parTransId="{62CC9AC7-9651-44DF-930B-0659D5BB7FFB}" sibTransId="{C1FE4218-BD5F-4819-8507-5BFD28679F63}"/>
    <dgm:cxn modelId="{62E3C29F-1B0F-480B-81C0-5156CD51051F}" type="presOf" srcId="{4A098A27-3F72-4076-8C0F-24A586FA94E3}" destId="{AAA55491-6774-4035-830E-9E5902C3A7A0}" srcOrd="0" destOrd="0" presId="urn:microsoft.com/office/officeart/2017/3/layout/DropPinTimeline"/>
    <dgm:cxn modelId="{54AD86A3-1299-4CBA-A1CE-661FB7CFB309}" type="presOf" srcId="{828A4CA0-1CD0-44F7-81DF-D5C7F7F39FD7}" destId="{5E0AC85F-DF95-4F40-8B0C-C119831BE4B4}" srcOrd="0" destOrd="0" presId="urn:microsoft.com/office/officeart/2017/3/layout/DropPinTimeline"/>
    <dgm:cxn modelId="{B87F3CB0-92D4-4CA8-8C5C-FA3BC27E5C30}" srcId="{D5835021-0641-412E-913C-82339335B529}" destId="{F941815A-09CB-4188-9D78-DBB316AD12EB}" srcOrd="0" destOrd="0" parTransId="{CD8F8ADF-EA00-4ECE-8E28-3BAFC1C700A2}" sibTransId="{0257EDA4-7C8B-49BE-B531-E3AD8A0C6344}"/>
    <dgm:cxn modelId="{12A631B8-374E-4259-80CD-4CB4A378DE4B}" srcId="{FAB07BA6-DE51-40F2-BA5B-4A731D7CBFAE}" destId="{5558CDF9-DA6D-4DEE-9274-73AFF28428D3}" srcOrd="1" destOrd="0" parTransId="{D97A8B02-C876-474E-BB1B-7D5234330581}" sibTransId="{D2D7B9D4-2268-48E1-A407-34E61B67B51E}"/>
    <dgm:cxn modelId="{33A840BF-A8F1-43C0-829A-55C09A5CEB85}" srcId="{5AE71FF8-C323-4C48-9EAA-00A19797DEDA}" destId="{C87F36D7-4533-436A-8771-3ACD722C4CA0}" srcOrd="1" destOrd="0" parTransId="{90C403E8-B17B-457B-842A-8FD991E6A8F6}" sibTransId="{CE732FC8-5A09-4DF9-B074-15BE2E9A3A1C}"/>
    <dgm:cxn modelId="{E01CA4D3-B369-4709-98EA-BFDC0EA32A24}" srcId="{5AE71FF8-C323-4C48-9EAA-00A19797DEDA}" destId="{4A098A27-3F72-4076-8C0F-24A586FA94E3}" srcOrd="0" destOrd="0" parTransId="{EE42F52E-8847-4C58-8134-24D507EB41EF}" sibTransId="{C51CF74C-3B9F-4380-BB0F-4B31F94EB9AD}"/>
    <dgm:cxn modelId="{4D78E2D3-498E-4015-BCEC-289BAD832EF7}" srcId="{26040CA1-E71F-46C4-86FE-873254FA2E22}" destId="{1C36608B-0B14-4A39-9AC9-7DA00433B9C8}" srcOrd="0" destOrd="0" parTransId="{642BDEB6-DEC5-4000-AE89-B2F9B0BDD6C5}" sibTransId="{D2B7D6D8-1F53-4F2E-B421-4E0D174E7EBC}"/>
    <dgm:cxn modelId="{0A6089D6-5746-4BB2-B553-E9C8054AFFD2}" type="presOf" srcId="{5558CDF9-DA6D-4DEE-9274-73AFF28428D3}" destId="{1802B36F-EFE3-4BFB-A83E-93210B0CC1F5}" srcOrd="0" destOrd="1" presId="urn:microsoft.com/office/officeart/2017/3/layout/DropPinTimeline"/>
    <dgm:cxn modelId="{E67890D6-8D9A-460B-8B43-897128D08E75}" srcId="{AF381175-7B85-472E-A53B-C5BBF218ED13}" destId="{828A4CA0-1CD0-44F7-81DF-D5C7F7F39FD7}" srcOrd="0" destOrd="0" parTransId="{A2D85C08-8A53-4F5D-A224-BBD69E19BE9D}" sibTransId="{C1FAFE71-3507-4113-B94A-FDE0901DC8B8}"/>
    <dgm:cxn modelId="{E203FAE7-6852-4B2D-8DBF-7813DFD26812}" type="presOf" srcId="{CE74E1A1-9CF2-426B-9F2F-5FED1EA4CC9F}" destId="{1802B36F-EFE3-4BFB-A83E-93210B0CC1F5}" srcOrd="0" destOrd="0" presId="urn:microsoft.com/office/officeart/2017/3/layout/DropPinTimeline"/>
    <dgm:cxn modelId="{A77BE3F3-E083-461C-9A1A-A7611CD02DDA}" type="presOf" srcId="{FAB07BA6-DE51-40F2-BA5B-4A731D7CBFAE}" destId="{EFDE4A32-FB55-4A99-85D3-F714E21BEA57}" srcOrd="0" destOrd="0" presId="urn:microsoft.com/office/officeart/2017/3/layout/DropPinTimeline"/>
    <dgm:cxn modelId="{9F3567C4-1441-4A6D-8D41-FE35700B415A}" type="presParOf" srcId="{98DB5FFA-C7BC-45BE-B3DC-6F2CA3D0958A}" destId="{7E417D8A-894C-41E3-A318-E30E74901C45}" srcOrd="0" destOrd="0" presId="urn:microsoft.com/office/officeart/2017/3/layout/DropPinTimeline"/>
    <dgm:cxn modelId="{291D1EEE-432A-49E7-8791-6B77892233A2}" type="presParOf" srcId="{98DB5FFA-C7BC-45BE-B3DC-6F2CA3D0958A}" destId="{D121AFA6-A5D9-4289-AE47-CC3FC49F165F}" srcOrd="1" destOrd="0" presId="urn:microsoft.com/office/officeart/2017/3/layout/DropPinTimeline"/>
    <dgm:cxn modelId="{2F1D4CD9-5FFD-4B76-959F-7615DF02D9E1}" type="presParOf" srcId="{D121AFA6-A5D9-4289-AE47-CC3FC49F165F}" destId="{BE351EE2-EEBF-43D9-8738-5BEA98046D17}" srcOrd="0" destOrd="0" presId="urn:microsoft.com/office/officeart/2017/3/layout/DropPinTimeline"/>
    <dgm:cxn modelId="{0181A066-81B0-45F3-B450-E86D0598E671}" type="presParOf" srcId="{BE351EE2-EEBF-43D9-8738-5BEA98046D17}" destId="{587B851D-56B3-43D0-927C-9037852026F5}" srcOrd="0" destOrd="0" presId="urn:microsoft.com/office/officeart/2017/3/layout/DropPinTimeline"/>
    <dgm:cxn modelId="{672F8908-CDFE-4137-A24E-C3E9FC14B4B6}" type="presParOf" srcId="{BE351EE2-EEBF-43D9-8738-5BEA98046D17}" destId="{452512A6-C35C-466D-956F-4975DB12557C}" srcOrd="1" destOrd="0" presId="urn:microsoft.com/office/officeart/2017/3/layout/DropPinTimeline"/>
    <dgm:cxn modelId="{7CC3515E-D6C1-4F7A-8951-CE80B616D664}" type="presParOf" srcId="{452512A6-C35C-466D-956F-4975DB12557C}" destId="{25AD405C-0A4B-4DBA-A090-4B63A802BBFA}" srcOrd="0" destOrd="0" presId="urn:microsoft.com/office/officeart/2017/3/layout/DropPinTimeline"/>
    <dgm:cxn modelId="{54A40FD7-E064-4816-A978-98FA42198A5D}" type="presParOf" srcId="{452512A6-C35C-466D-956F-4975DB12557C}" destId="{42173908-2E5A-4666-BAAB-A70E2FB9CEEE}" srcOrd="1" destOrd="0" presId="urn:microsoft.com/office/officeart/2017/3/layout/DropPinTimeline"/>
    <dgm:cxn modelId="{79A39CE2-A6A4-4DCB-B809-A7565747E8CC}" type="presParOf" srcId="{BE351EE2-EEBF-43D9-8738-5BEA98046D17}" destId="{AAA55491-6774-4035-830E-9E5902C3A7A0}" srcOrd="2" destOrd="0" presId="urn:microsoft.com/office/officeart/2017/3/layout/DropPinTimeline"/>
    <dgm:cxn modelId="{5FFD4C06-5C3A-48CE-AC00-1E7E1824426E}" type="presParOf" srcId="{BE351EE2-EEBF-43D9-8738-5BEA98046D17}" destId="{FA7359B0-E9C0-449B-B380-EB98E10F3D17}" srcOrd="3" destOrd="0" presId="urn:microsoft.com/office/officeart/2017/3/layout/DropPinTimeline"/>
    <dgm:cxn modelId="{6937DD17-18B2-4E53-85D2-6888A44C3989}" type="presParOf" srcId="{BE351EE2-EEBF-43D9-8738-5BEA98046D17}" destId="{4EAD3DB5-D36E-41C8-8F64-7C909341D8F3}" srcOrd="4" destOrd="0" presId="urn:microsoft.com/office/officeart/2017/3/layout/DropPinTimeline"/>
    <dgm:cxn modelId="{FB609AE4-E55D-4535-82F1-7BAEDB302374}" type="presParOf" srcId="{BE351EE2-EEBF-43D9-8738-5BEA98046D17}" destId="{0F8FD97E-9444-47F6-A0B2-B9DF5FF78489}" srcOrd="5" destOrd="0" presId="urn:microsoft.com/office/officeart/2017/3/layout/DropPinTimeline"/>
    <dgm:cxn modelId="{6C15C3C3-5110-4E51-9952-7D2B56160C41}" type="presParOf" srcId="{D121AFA6-A5D9-4289-AE47-CC3FC49F165F}" destId="{F5C528A9-2336-4218-997A-4F14D3F3B5CA}" srcOrd="1" destOrd="0" presId="urn:microsoft.com/office/officeart/2017/3/layout/DropPinTimeline"/>
    <dgm:cxn modelId="{57917DED-4EDD-48EB-AB11-8D5B5E010D21}" type="presParOf" srcId="{D121AFA6-A5D9-4289-AE47-CC3FC49F165F}" destId="{9986B22B-5862-4B24-8158-38120C55B756}" srcOrd="2" destOrd="0" presId="urn:microsoft.com/office/officeart/2017/3/layout/DropPinTimeline"/>
    <dgm:cxn modelId="{6C0AA176-2DDB-4A06-ABDB-1B2FB9DC124D}" type="presParOf" srcId="{9986B22B-5862-4B24-8158-38120C55B756}" destId="{331925E5-6BCF-4BA0-A9F2-BB9034B58A18}" srcOrd="0" destOrd="0" presId="urn:microsoft.com/office/officeart/2017/3/layout/DropPinTimeline"/>
    <dgm:cxn modelId="{4FB5109B-B6EE-4B9A-91AF-7507565628D7}" type="presParOf" srcId="{9986B22B-5862-4B24-8158-38120C55B756}" destId="{9497FC29-274E-4A8E-AB12-14B3DDC2A720}" srcOrd="1" destOrd="0" presId="urn:microsoft.com/office/officeart/2017/3/layout/DropPinTimeline"/>
    <dgm:cxn modelId="{53473764-97ED-4138-A22C-5569B313A5CD}" type="presParOf" srcId="{9497FC29-274E-4A8E-AB12-14B3DDC2A720}" destId="{F6386F78-41D9-45FD-886C-0D7E90D88CE2}" srcOrd="0" destOrd="0" presId="urn:microsoft.com/office/officeart/2017/3/layout/DropPinTimeline"/>
    <dgm:cxn modelId="{6188DF71-A43D-4F69-BA5C-F18828714CDA}" type="presParOf" srcId="{9497FC29-274E-4A8E-AB12-14B3DDC2A720}" destId="{59B27D9C-9889-48A9-8B0F-1333726A63D5}" srcOrd="1" destOrd="0" presId="urn:microsoft.com/office/officeart/2017/3/layout/DropPinTimeline"/>
    <dgm:cxn modelId="{5E39F5C7-CE14-43EF-BCC9-A4FAE2DD49A7}" type="presParOf" srcId="{9986B22B-5862-4B24-8158-38120C55B756}" destId="{F28A968B-12B9-493A-9BB7-901F2F6BB7D3}" srcOrd="2" destOrd="0" presId="urn:microsoft.com/office/officeart/2017/3/layout/DropPinTimeline"/>
    <dgm:cxn modelId="{651B55B5-4B05-44F9-9D81-8699F6444B1E}" type="presParOf" srcId="{9986B22B-5862-4B24-8158-38120C55B756}" destId="{A0748F67-E6EB-4D98-83A9-0DBBC47F5A7C}" srcOrd="3" destOrd="0" presId="urn:microsoft.com/office/officeart/2017/3/layout/DropPinTimeline"/>
    <dgm:cxn modelId="{58890E21-352D-4EE4-B51F-3330A13B72BF}" type="presParOf" srcId="{9986B22B-5862-4B24-8158-38120C55B756}" destId="{6E277516-D94C-4070-BC85-62362C732EE4}" srcOrd="4" destOrd="0" presId="urn:microsoft.com/office/officeart/2017/3/layout/DropPinTimeline"/>
    <dgm:cxn modelId="{0F383762-C1C8-4E7C-9AD3-D9DCB6C4ABA6}" type="presParOf" srcId="{9986B22B-5862-4B24-8158-38120C55B756}" destId="{F689D17A-4F92-402A-BB3F-26FB52BD0BD8}" srcOrd="5" destOrd="0" presId="urn:microsoft.com/office/officeart/2017/3/layout/DropPinTimeline"/>
    <dgm:cxn modelId="{A43A6688-0974-43DA-A6E3-0F0B1CDC036A}" type="presParOf" srcId="{D121AFA6-A5D9-4289-AE47-CC3FC49F165F}" destId="{4BA39997-F13F-4153-B999-A33D43712D72}" srcOrd="3" destOrd="0" presId="urn:microsoft.com/office/officeart/2017/3/layout/DropPinTimeline"/>
    <dgm:cxn modelId="{2B582C4F-37BC-417F-AF55-2FFB0332EA19}" type="presParOf" srcId="{D121AFA6-A5D9-4289-AE47-CC3FC49F165F}" destId="{242BFF23-70EB-47B6-B677-918E4C9215DB}" srcOrd="4" destOrd="0" presId="urn:microsoft.com/office/officeart/2017/3/layout/DropPinTimeline"/>
    <dgm:cxn modelId="{D26EA1A3-E13F-4CA2-A0CE-069EE7DE1234}" type="presParOf" srcId="{242BFF23-70EB-47B6-B677-918E4C9215DB}" destId="{E546181D-5455-4A74-9B67-2F0211718B2D}" srcOrd="0" destOrd="0" presId="urn:microsoft.com/office/officeart/2017/3/layout/DropPinTimeline"/>
    <dgm:cxn modelId="{69A4B34C-C266-43BE-9A2E-50030A9262A0}" type="presParOf" srcId="{242BFF23-70EB-47B6-B677-918E4C9215DB}" destId="{D19A0362-4A8B-482A-BC58-A320D9635920}" srcOrd="1" destOrd="0" presId="urn:microsoft.com/office/officeart/2017/3/layout/DropPinTimeline"/>
    <dgm:cxn modelId="{DE0C0DD3-5B81-4C54-A83B-AE9C8C610AAA}" type="presParOf" srcId="{D19A0362-4A8B-482A-BC58-A320D9635920}" destId="{D9FA4737-D697-4F5B-AC3E-42E446323632}" srcOrd="0" destOrd="0" presId="urn:microsoft.com/office/officeart/2017/3/layout/DropPinTimeline"/>
    <dgm:cxn modelId="{046ACD7E-00F2-416B-BB89-28A5BC156692}" type="presParOf" srcId="{D19A0362-4A8B-482A-BC58-A320D9635920}" destId="{AA75D1E1-5E7C-4B13-A0A9-18703EC06C18}" srcOrd="1" destOrd="0" presId="urn:microsoft.com/office/officeart/2017/3/layout/DropPinTimeline"/>
    <dgm:cxn modelId="{89661A9A-4EC7-4363-88BA-7AB7B1DD154E}" type="presParOf" srcId="{242BFF23-70EB-47B6-B677-918E4C9215DB}" destId="{5E0AC85F-DF95-4F40-8B0C-C119831BE4B4}" srcOrd="2" destOrd="0" presId="urn:microsoft.com/office/officeart/2017/3/layout/DropPinTimeline"/>
    <dgm:cxn modelId="{AF7871EC-9082-48A8-B79C-643553436555}" type="presParOf" srcId="{242BFF23-70EB-47B6-B677-918E4C9215DB}" destId="{4F6345E8-DD94-445F-9A82-EA54748348EB}" srcOrd="3" destOrd="0" presId="urn:microsoft.com/office/officeart/2017/3/layout/DropPinTimeline"/>
    <dgm:cxn modelId="{F43CD084-1D15-42A6-81FB-1BA20B97D080}" type="presParOf" srcId="{242BFF23-70EB-47B6-B677-918E4C9215DB}" destId="{9E751EC1-DA20-4BB0-B47D-A9409F91D9CF}" srcOrd="4" destOrd="0" presId="urn:microsoft.com/office/officeart/2017/3/layout/DropPinTimeline"/>
    <dgm:cxn modelId="{7ED3943A-75BD-4379-9904-E810D08985D5}" type="presParOf" srcId="{242BFF23-70EB-47B6-B677-918E4C9215DB}" destId="{5C7353D1-92B3-47BD-84E0-D952F75D00C3}" srcOrd="5" destOrd="0" presId="urn:microsoft.com/office/officeart/2017/3/layout/DropPinTimeline"/>
    <dgm:cxn modelId="{CC52EA91-7147-4AD6-B2AC-CEEBD974F2A5}" type="presParOf" srcId="{D121AFA6-A5D9-4289-AE47-CC3FC49F165F}" destId="{B93644F0-E2F0-4CA3-8408-F11C59566E6B}" srcOrd="5" destOrd="0" presId="urn:microsoft.com/office/officeart/2017/3/layout/DropPinTimeline"/>
    <dgm:cxn modelId="{69A29E0F-92FE-419A-8FC2-0B793B9ADEDD}" type="presParOf" srcId="{D121AFA6-A5D9-4289-AE47-CC3FC49F165F}" destId="{7EDF538A-E89A-4474-8B6A-5FD190E255BA}" srcOrd="6" destOrd="0" presId="urn:microsoft.com/office/officeart/2017/3/layout/DropPinTimeline"/>
    <dgm:cxn modelId="{BA510CC2-66AF-45FA-A571-E64E85C81AB4}" type="presParOf" srcId="{7EDF538A-E89A-4474-8B6A-5FD190E255BA}" destId="{58215ECB-38CE-4363-AADD-E43150734488}" srcOrd="0" destOrd="0" presId="urn:microsoft.com/office/officeart/2017/3/layout/DropPinTimeline"/>
    <dgm:cxn modelId="{E82C43F0-EA98-42E4-884B-07110B06D92A}" type="presParOf" srcId="{7EDF538A-E89A-4474-8B6A-5FD190E255BA}" destId="{8E1EBE27-74C5-4C8B-A160-6CA3BD2A314B}" srcOrd="1" destOrd="0" presId="urn:microsoft.com/office/officeart/2017/3/layout/DropPinTimeline"/>
    <dgm:cxn modelId="{BD5AE52A-AC98-4A65-AAAB-BF225A18D820}" type="presParOf" srcId="{8E1EBE27-74C5-4C8B-A160-6CA3BD2A314B}" destId="{1D49F280-82B8-4A86-9EC8-D235C4B9525A}" srcOrd="0" destOrd="0" presId="urn:microsoft.com/office/officeart/2017/3/layout/DropPinTimeline"/>
    <dgm:cxn modelId="{B3805B3B-046F-4B4D-987B-540B8BF0126D}" type="presParOf" srcId="{8E1EBE27-74C5-4C8B-A160-6CA3BD2A314B}" destId="{7F5243A7-8DAD-4885-B9C1-D29B7AE5F82A}" srcOrd="1" destOrd="0" presId="urn:microsoft.com/office/officeart/2017/3/layout/DropPinTimeline"/>
    <dgm:cxn modelId="{6FC4CF20-1F9E-43D8-BFC4-7E0A0462BF6B}" type="presParOf" srcId="{7EDF538A-E89A-4474-8B6A-5FD190E255BA}" destId="{4E3726D2-1F6D-48C1-8005-C95A70411F79}" srcOrd="2" destOrd="0" presId="urn:microsoft.com/office/officeart/2017/3/layout/DropPinTimeline"/>
    <dgm:cxn modelId="{00841D44-FA8D-4825-B792-FC438DCB9039}" type="presParOf" srcId="{7EDF538A-E89A-4474-8B6A-5FD190E255BA}" destId="{946EEA93-6E04-4C45-A3EE-C425E40E1F54}" srcOrd="3" destOrd="0" presId="urn:microsoft.com/office/officeart/2017/3/layout/DropPinTimeline"/>
    <dgm:cxn modelId="{9C856831-CFFC-49E6-8647-50D12A532E2F}" type="presParOf" srcId="{7EDF538A-E89A-4474-8B6A-5FD190E255BA}" destId="{05593414-DCD3-4B00-9202-8ABEC3CE4181}" srcOrd="4" destOrd="0" presId="urn:microsoft.com/office/officeart/2017/3/layout/DropPinTimeline"/>
    <dgm:cxn modelId="{8FEB6568-3489-407F-936E-2BF6C7E78EA9}" type="presParOf" srcId="{7EDF538A-E89A-4474-8B6A-5FD190E255BA}" destId="{751C0AA0-31DD-4670-8FA6-C090D9A11124}" srcOrd="5" destOrd="0" presId="urn:microsoft.com/office/officeart/2017/3/layout/DropPinTimeline"/>
    <dgm:cxn modelId="{2FF0F1C4-01CE-4D43-B769-F13748BBDEA0}" type="presParOf" srcId="{D121AFA6-A5D9-4289-AE47-CC3FC49F165F}" destId="{E061894A-A2D8-4AAD-B3CB-3D3C7ED539A4}" srcOrd="7" destOrd="0" presId="urn:microsoft.com/office/officeart/2017/3/layout/DropPinTimeline"/>
    <dgm:cxn modelId="{996A28CE-4FF1-446D-AC16-712DC26F8D28}" type="presParOf" srcId="{D121AFA6-A5D9-4289-AE47-CC3FC49F165F}" destId="{70FD2CE5-448C-4E9E-A3F6-25E203C96AB5}" srcOrd="8" destOrd="0" presId="urn:microsoft.com/office/officeart/2017/3/layout/DropPinTimeline"/>
    <dgm:cxn modelId="{FB42CCC0-CF5C-4698-8D5E-AB4B8D73B330}" type="presParOf" srcId="{70FD2CE5-448C-4E9E-A3F6-25E203C96AB5}" destId="{50868E15-4A9A-45DC-BEE9-97CFC3C8A9E8}" srcOrd="0" destOrd="0" presId="urn:microsoft.com/office/officeart/2017/3/layout/DropPinTimeline"/>
    <dgm:cxn modelId="{313BFC36-DA8F-4A55-9A30-400509D60588}" type="presParOf" srcId="{70FD2CE5-448C-4E9E-A3F6-25E203C96AB5}" destId="{3C4C8A1C-3E10-4097-BAD9-A41AE06B4D67}" srcOrd="1" destOrd="0" presId="urn:microsoft.com/office/officeart/2017/3/layout/DropPinTimeline"/>
    <dgm:cxn modelId="{1780183D-643A-4505-B1F9-D28B05F99867}" type="presParOf" srcId="{3C4C8A1C-3E10-4097-BAD9-A41AE06B4D67}" destId="{012FC821-C69C-44F5-8FDD-DD88DBF5D66D}" srcOrd="0" destOrd="0" presId="urn:microsoft.com/office/officeart/2017/3/layout/DropPinTimeline"/>
    <dgm:cxn modelId="{669B1F18-6EE8-41E2-991F-A51868C6D9B3}" type="presParOf" srcId="{3C4C8A1C-3E10-4097-BAD9-A41AE06B4D67}" destId="{F366DBDE-BF78-4368-9CE7-2B3D76266955}" srcOrd="1" destOrd="0" presId="urn:microsoft.com/office/officeart/2017/3/layout/DropPinTimeline"/>
    <dgm:cxn modelId="{73526292-BC25-47FE-A6BA-94AB4BCC6FA3}" type="presParOf" srcId="{70FD2CE5-448C-4E9E-A3F6-25E203C96AB5}" destId="{1802B36F-EFE3-4BFB-A83E-93210B0CC1F5}" srcOrd="2" destOrd="0" presId="urn:microsoft.com/office/officeart/2017/3/layout/DropPinTimeline"/>
    <dgm:cxn modelId="{B95091C2-5FB3-4285-B125-FA2AB2BF4E12}" type="presParOf" srcId="{70FD2CE5-448C-4E9E-A3F6-25E203C96AB5}" destId="{EFDE4A32-FB55-4A99-85D3-F714E21BEA57}" srcOrd="3" destOrd="0" presId="urn:microsoft.com/office/officeart/2017/3/layout/DropPinTimeline"/>
    <dgm:cxn modelId="{684EFB9F-5FB0-4E9A-82C2-0C6A74ED80CB}" type="presParOf" srcId="{70FD2CE5-448C-4E9E-A3F6-25E203C96AB5}" destId="{A19237F6-A0B4-4B1C-8455-003DF355587F}" srcOrd="4" destOrd="0" presId="urn:microsoft.com/office/officeart/2017/3/layout/DropPinTimeline"/>
    <dgm:cxn modelId="{6A15C066-3D77-40FB-8502-D724D8D243B8}" type="presParOf" srcId="{70FD2CE5-448C-4E9E-A3F6-25E203C96AB5}" destId="{0D6BDED6-0F1A-4E22-9098-3E123F4B4DBC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7CB2-9C99-40B9-8593-F9FB3B5A7C72}">
      <dsp:nvSpPr>
        <dsp:cNvPr id="0" name=""/>
        <dsp:cNvSpPr/>
      </dsp:nvSpPr>
      <dsp:spPr>
        <a:xfrm>
          <a:off x="0" y="1318"/>
          <a:ext cx="8188032" cy="6681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0C830-7354-40E1-BC1E-17D9CA44BE0D}">
      <dsp:nvSpPr>
        <dsp:cNvPr id="0" name=""/>
        <dsp:cNvSpPr/>
      </dsp:nvSpPr>
      <dsp:spPr>
        <a:xfrm>
          <a:off x="202109" y="151647"/>
          <a:ext cx="367471" cy="3674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3BD16-6D62-410F-A82E-1B7A5C0A43CA}">
      <dsp:nvSpPr>
        <dsp:cNvPr id="0" name=""/>
        <dsp:cNvSpPr/>
      </dsp:nvSpPr>
      <dsp:spPr>
        <a:xfrm>
          <a:off x="771689" y="1318"/>
          <a:ext cx="7416342" cy="66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10" tIns="70710" rIns="70710" bIns="707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We're Going Virtual! </a:t>
          </a:r>
        </a:p>
      </dsp:txBody>
      <dsp:txXfrm>
        <a:off x="771689" y="1318"/>
        <a:ext cx="7416342" cy="668129"/>
      </dsp:txXfrm>
    </dsp:sp>
    <dsp:sp modelId="{BA24EEFA-7626-4673-A297-4C2E99211D5B}">
      <dsp:nvSpPr>
        <dsp:cNvPr id="0" name=""/>
        <dsp:cNvSpPr/>
      </dsp:nvSpPr>
      <dsp:spPr>
        <a:xfrm>
          <a:off x="0" y="836479"/>
          <a:ext cx="8188032" cy="6681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24C7C-0767-494B-B818-9207A4C0401C}">
      <dsp:nvSpPr>
        <dsp:cNvPr id="0" name=""/>
        <dsp:cNvSpPr/>
      </dsp:nvSpPr>
      <dsp:spPr>
        <a:xfrm>
          <a:off x="202109" y="986808"/>
          <a:ext cx="367471" cy="3674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89A1E-4BE8-4CDD-92E0-2D3CBAD48F64}">
      <dsp:nvSpPr>
        <dsp:cNvPr id="0" name=""/>
        <dsp:cNvSpPr/>
      </dsp:nvSpPr>
      <dsp:spPr>
        <a:xfrm>
          <a:off x="771689" y="836479"/>
          <a:ext cx="3684614" cy="66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10" tIns="70710" rIns="70710" bIns="707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Addition of 6th grade projects</a:t>
          </a:r>
          <a:endParaRPr lang="en-US" sz="2100" kern="1200" dirty="0"/>
        </a:p>
      </dsp:txBody>
      <dsp:txXfrm>
        <a:off x="771689" y="836479"/>
        <a:ext cx="3684614" cy="668129"/>
      </dsp:txXfrm>
    </dsp:sp>
    <dsp:sp modelId="{D88A8515-A692-4085-BBDA-07A94FED1949}">
      <dsp:nvSpPr>
        <dsp:cNvPr id="0" name=""/>
        <dsp:cNvSpPr/>
      </dsp:nvSpPr>
      <dsp:spPr>
        <a:xfrm>
          <a:off x="4456303" y="836479"/>
          <a:ext cx="3731728" cy="66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10" tIns="70710" rIns="70710" bIns="707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15 projects added to overall allotments</a:t>
          </a:r>
        </a:p>
      </dsp:txBody>
      <dsp:txXfrm>
        <a:off x="4456303" y="836479"/>
        <a:ext cx="3731728" cy="668129"/>
      </dsp:txXfrm>
    </dsp:sp>
    <dsp:sp modelId="{5435CA27-F28A-48F3-AEB7-87C60C0EE199}">
      <dsp:nvSpPr>
        <dsp:cNvPr id="0" name=""/>
        <dsp:cNvSpPr/>
      </dsp:nvSpPr>
      <dsp:spPr>
        <a:xfrm>
          <a:off x="0" y="1671641"/>
          <a:ext cx="8188032" cy="6681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4EB5C-2362-45DA-B3DE-ED789CB327D3}">
      <dsp:nvSpPr>
        <dsp:cNvPr id="0" name=""/>
        <dsp:cNvSpPr/>
      </dsp:nvSpPr>
      <dsp:spPr>
        <a:xfrm>
          <a:off x="202109" y="1821970"/>
          <a:ext cx="367471" cy="3674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E1B57-FC63-486C-A496-8F4D573301F5}">
      <dsp:nvSpPr>
        <dsp:cNvPr id="0" name=""/>
        <dsp:cNvSpPr/>
      </dsp:nvSpPr>
      <dsp:spPr>
        <a:xfrm>
          <a:off x="771689" y="1671641"/>
          <a:ext cx="7416342" cy="66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10" tIns="70710" rIns="70710" bIns="707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Open sans"/>
            </a:rPr>
            <a:t>Science &amp; Sport Award</a:t>
          </a:r>
          <a:endParaRPr lang="en-US" sz="2100" kern="1200" dirty="0">
            <a:latin typeface="Open sans"/>
          </a:endParaRPr>
        </a:p>
      </dsp:txBody>
      <dsp:txXfrm>
        <a:off x="771689" y="1671641"/>
        <a:ext cx="7416342" cy="668129"/>
      </dsp:txXfrm>
    </dsp:sp>
    <dsp:sp modelId="{1C3AB84C-16D5-4294-8656-8DEB86EB3292}">
      <dsp:nvSpPr>
        <dsp:cNvPr id="0" name=""/>
        <dsp:cNvSpPr/>
      </dsp:nvSpPr>
      <dsp:spPr>
        <a:xfrm>
          <a:off x="0" y="2506802"/>
          <a:ext cx="8188032" cy="6681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79A7D-9A87-4356-8090-0D5675301DB0}">
      <dsp:nvSpPr>
        <dsp:cNvPr id="0" name=""/>
        <dsp:cNvSpPr/>
      </dsp:nvSpPr>
      <dsp:spPr>
        <a:xfrm>
          <a:off x="202109" y="2657131"/>
          <a:ext cx="367471" cy="3674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171C-C6C2-42C2-AED7-705EA326EE05}">
      <dsp:nvSpPr>
        <dsp:cNvPr id="0" name=""/>
        <dsp:cNvSpPr/>
      </dsp:nvSpPr>
      <dsp:spPr>
        <a:xfrm>
          <a:off x="771689" y="2506802"/>
          <a:ext cx="7416342" cy="668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10" tIns="70710" rIns="70710" bIns="7071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Open sans"/>
            </a:rPr>
            <a:t>Science Fair High School Clubs</a:t>
          </a:r>
        </a:p>
      </dsp:txBody>
      <dsp:txXfrm>
        <a:off x="771689" y="2506802"/>
        <a:ext cx="7416342" cy="668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7D8A-894C-41E3-A318-E30E74901C45}">
      <dsp:nvSpPr>
        <dsp:cNvPr id="0" name=""/>
        <dsp:cNvSpPr/>
      </dsp:nvSpPr>
      <dsp:spPr>
        <a:xfrm>
          <a:off x="0" y="3199643"/>
          <a:ext cx="716456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D405C-0A4B-4DBA-A090-4B63A802BBFA}">
      <dsp:nvSpPr>
        <dsp:cNvPr id="0" name=""/>
        <dsp:cNvSpPr/>
      </dsp:nvSpPr>
      <dsp:spPr>
        <a:xfrm rot="8100000">
          <a:off x="89227" y="760177"/>
          <a:ext cx="425028" cy="425028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73908-2E5A-4666-BAAB-A70E2FB9CEEE}">
      <dsp:nvSpPr>
        <dsp:cNvPr id="0" name=""/>
        <dsp:cNvSpPr/>
      </dsp:nvSpPr>
      <dsp:spPr>
        <a:xfrm>
          <a:off x="136444" y="807394"/>
          <a:ext cx="330594" cy="3305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55491-6774-4035-830E-9E5902C3A7A0}">
      <dsp:nvSpPr>
        <dsp:cNvPr id="0" name=""/>
        <dsp:cNvSpPr/>
      </dsp:nvSpPr>
      <dsp:spPr>
        <a:xfrm>
          <a:off x="602282" y="1305454"/>
          <a:ext cx="1799687" cy="189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Last day for Districts/Schools to Advance Projects 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 Registration and project submissions due</a:t>
          </a:r>
        </a:p>
      </dsp:txBody>
      <dsp:txXfrm>
        <a:off x="602282" y="1305454"/>
        <a:ext cx="1799687" cy="1894188"/>
      </dsp:txXfrm>
    </dsp:sp>
    <dsp:sp modelId="{FA7359B0-E9C0-449B-B380-EB98E10F3D17}">
      <dsp:nvSpPr>
        <dsp:cNvPr id="0" name=""/>
        <dsp:cNvSpPr/>
      </dsp:nvSpPr>
      <dsp:spPr>
        <a:xfrm>
          <a:off x="602282" y="639928"/>
          <a:ext cx="1799687" cy="6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29 Jan.</a:t>
          </a:r>
        </a:p>
      </dsp:txBody>
      <dsp:txXfrm>
        <a:off x="602282" y="639928"/>
        <a:ext cx="1799687" cy="665525"/>
      </dsp:txXfrm>
    </dsp:sp>
    <dsp:sp modelId="{4EAD3DB5-D36E-41C8-8F64-7C909341D8F3}">
      <dsp:nvSpPr>
        <dsp:cNvPr id="0" name=""/>
        <dsp:cNvSpPr/>
      </dsp:nvSpPr>
      <dsp:spPr>
        <a:xfrm>
          <a:off x="301741" y="1305454"/>
          <a:ext cx="0" cy="18941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B851D-56B3-43D0-927C-9037852026F5}">
      <dsp:nvSpPr>
        <dsp:cNvPr id="0" name=""/>
        <dsp:cNvSpPr/>
      </dsp:nvSpPr>
      <dsp:spPr>
        <a:xfrm>
          <a:off x="279866" y="3139746"/>
          <a:ext cx="108194" cy="119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6F78-41D9-45FD-886C-0D7E90D88CE2}">
      <dsp:nvSpPr>
        <dsp:cNvPr id="0" name=""/>
        <dsp:cNvSpPr/>
      </dsp:nvSpPr>
      <dsp:spPr>
        <a:xfrm rot="18900000">
          <a:off x="1279576" y="5214080"/>
          <a:ext cx="425028" cy="425028"/>
        </a:xfrm>
        <a:prstGeom prst="teardrop">
          <a:avLst>
            <a:gd name="adj" fmla="val 115000"/>
          </a:avLst>
        </a:prstGeom>
        <a:solidFill>
          <a:schemeClr val="accent5">
            <a:hueOff val="-1183401"/>
            <a:satOff val="-6501"/>
            <a:lumOff val="-6471"/>
            <a:alphaOff val="0"/>
          </a:schemeClr>
        </a:solidFill>
        <a:ln w="12700" cap="flat" cmpd="sng" algn="ctr">
          <a:solidFill>
            <a:schemeClr val="accent5">
              <a:hueOff val="-1183401"/>
              <a:satOff val="-6501"/>
              <a:lumOff val="-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27D9C-9889-48A9-8B0F-1333726A63D5}">
      <dsp:nvSpPr>
        <dsp:cNvPr id="0" name=""/>
        <dsp:cNvSpPr/>
      </dsp:nvSpPr>
      <dsp:spPr>
        <a:xfrm>
          <a:off x="1326793" y="5261297"/>
          <a:ext cx="330594" cy="3305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A968B-12B9-493A-9BB7-901F2F6BB7D3}">
      <dsp:nvSpPr>
        <dsp:cNvPr id="0" name=""/>
        <dsp:cNvSpPr/>
      </dsp:nvSpPr>
      <dsp:spPr>
        <a:xfrm>
          <a:off x="1792631" y="3199643"/>
          <a:ext cx="1799687" cy="189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SRC Approval due by 5:00 pm</a:t>
          </a:r>
        </a:p>
      </dsp:txBody>
      <dsp:txXfrm>
        <a:off x="1792631" y="3199643"/>
        <a:ext cx="1799687" cy="1894188"/>
      </dsp:txXfrm>
    </dsp:sp>
    <dsp:sp modelId="{A0748F67-E6EB-4D98-83A9-0DBBC47F5A7C}">
      <dsp:nvSpPr>
        <dsp:cNvPr id="0" name=""/>
        <dsp:cNvSpPr/>
      </dsp:nvSpPr>
      <dsp:spPr>
        <a:xfrm>
          <a:off x="1792631" y="5093832"/>
          <a:ext cx="1799687" cy="6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8 Feb.</a:t>
          </a:r>
        </a:p>
      </dsp:txBody>
      <dsp:txXfrm>
        <a:off x="1792631" y="5093832"/>
        <a:ext cx="1799687" cy="665525"/>
      </dsp:txXfrm>
    </dsp:sp>
    <dsp:sp modelId="{6E277516-D94C-4070-BC85-62362C732EE4}">
      <dsp:nvSpPr>
        <dsp:cNvPr id="0" name=""/>
        <dsp:cNvSpPr/>
      </dsp:nvSpPr>
      <dsp:spPr>
        <a:xfrm>
          <a:off x="1492091" y="3199643"/>
          <a:ext cx="0" cy="1894188"/>
        </a:xfrm>
        <a:prstGeom prst="line">
          <a:avLst/>
        </a:prstGeom>
        <a:noFill/>
        <a:ln w="12700" cap="flat" cmpd="sng" algn="ctr">
          <a:solidFill>
            <a:schemeClr val="accent5">
              <a:hueOff val="-1183401"/>
              <a:satOff val="-6501"/>
              <a:lumOff val="-6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25E5-6BCF-4BA0-A9F2-BB9034B58A18}">
      <dsp:nvSpPr>
        <dsp:cNvPr id="0" name=""/>
        <dsp:cNvSpPr/>
      </dsp:nvSpPr>
      <dsp:spPr>
        <a:xfrm>
          <a:off x="1470215" y="3139746"/>
          <a:ext cx="108194" cy="119794"/>
        </a:xfrm>
        <a:prstGeom prst="ellipse">
          <a:avLst/>
        </a:prstGeom>
        <a:solidFill>
          <a:schemeClr val="accent5">
            <a:hueOff val="-1183401"/>
            <a:satOff val="-6501"/>
            <a:lumOff val="-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A4737-D697-4F5B-AC3E-42E446323632}">
      <dsp:nvSpPr>
        <dsp:cNvPr id="0" name=""/>
        <dsp:cNvSpPr/>
      </dsp:nvSpPr>
      <dsp:spPr>
        <a:xfrm rot="8100000">
          <a:off x="2469926" y="760177"/>
          <a:ext cx="425028" cy="425028"/>
        </a:xfrm>
        <a:prstGeom prst="teardrop">
          <a:avLst>
            <a:gd name="adj" fmla="val 115000"/>
          </a:avLst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5D1E1-5E7C-4B13-A0A9-18703EC06C18}">
      <dsp:nvSpPr>
        <dsp:cNvPr id="0" name=""/>
        <dsp:cNvSpPr/>
      </dsp:nvSpPr>
      <dsp:spPr>
        <a:xfrm>
          <a:off x="2517143" y="807394"/>
          <a:ext cx="330594" cy="3305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AC85F-DF95-4F40-8B0C-C119831BE4B4}">
      <dsp:nvSpPr>
        <dsp:cNvPr id="0" name=""/>
        <dsp:cNvSpPr/>
      </dsp:nvSpPr>
      <dsp:spPr>
        <a:xfrm>
          <a:off x="2982981" y="1305454"/>
          <a:ext cx="1799687" cy="189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D&amp;S Approval due by 5:00 pm</a:t>
          </a:r>
        </a:p>
      </dsp:txBody>
      <dsp:txXfrm>
        <a:off x="2982981" y="1305454"/>
        <a:ext cx="1799687" cy="1894188"/>
      </dsp:txXfrm>
    </dsp:sp>
    <dsp:sp modelId="{4F6345E8-DD94-445F-9A82-EA54748348EB}">
      <dsp:nvSpPr>
        <dsp:cNvPr id="0" name=""/>
        <dsp:cNvSpPr/>
      </dsp:nvSpPr>
      <dsp:spPr>
        <a:xfrm>
          <a:off x="2982981" y="639928"/>
          <a:ext cx="1799687" cy="6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12 Feb.</a:t>
          </a:r>
        </a:p>
      </dsp:txBody>
      <dsp:txXfrm>
        <a:off x="2982981" y="639928"/>
        <a:ext cx="1799687" cy="665525"/>
      </dsp:txXfrm>
    </dsp:sp>
    <dsp:sp modelId="{9E751EC1-DA20-4BB0-B47D-A9409F91D9CF}">
      <dsp:nvSpPr>
        <dsp:cNvPr id="0" name=""/>
        <dsp:cNvSpPr/>
      </dsp:nvSpPr>
      <dsp:spPr>
        <a:xfrm>
          <a:off x="2682440" y="1305454"/>
          <a:ext cx="0" cy="1894188"/>
        </a:xfrm>
        <a:prstGeom prst="line">
          <a:avLst/>
        </a:prstGeom>
        <a:noFill/>
        <a:ln w="12700" cap="flat" cmpd="sng" algn="ctr">
          <a:solidFill>
            <a:schemeClr val="accent5">
              <a:hueOff val="-2366803"/>
              <a:satOff val="-13001"/>
              <a:lumOff val="-1294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6181D-5455-4A74-9B67-2F0211718B2D}">
      <dsp:nvSpPr>
        <dsp:cNvPr id="0" name=""/>
        <dsp:cNvSpPr/>
      </dsp:nvSpPr>
      <dsp:spPr>
        <a:xfrm>
          <a:off x="2660565" y="3139746"/>
          <a:ext cx="108194" cy="119794"/>
        </a:xfrm>
        <a:prstGeom prst="ellipse">
          <a:avLst/>
        </a:prstGeom>
        <a:solidFill>
          <a:schemeClr val="accent5">
            <a:hueOff val="-2366803"/>
            <a:satOff val="-13001"/>
            <a:lumOff val="-129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9F280-82B8-4A86-9EC8-D235C4B9525A}">
      <dsp:nvSpPr>
        <dsp:cNvPr id="0" name=""/>
        <dsp:cNvSpPr/>
      </dsp:nvSpPr>
      <dsp:spPr>
        <a:xfrm rot="18900000">
          <a:off x="3660275" y="5214080"/>
          <a:ext cx="425028" cy="425028"/>
        </a:xfrm>
        <a:prstGeom prst="teardrop">
          <a:avLst>
            <a:gd name="adj" fmla="val 115000"/>
          </a:avLst>
        </a:prstGeom>
        <a:solidFill>
          <a:schemeClr val="accent5">
            <a:hueOff val="-3550204"/>
            <a:satOff val="-19502"/>
            <a:lumOff val="-19413"/>
            <a:alphaOff val="0"/>
          </a:schemeClr>
        </a:solidFill>
        <a:ln w="12700" cap="flat" cmpd="sng" algn="ctr">
          <a:solidFill>
            <a:schemeClr val="accent5">
              <a:hueOff val="-3550204"/>
              <a:satOff val="-19502"/>
              <a:lumOff val="-1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243A7-8DAD-4885-B9C1-D29B7AE5F82A}">
      <dsp:nvSpPr>
        <dsp:cNvPr id="0" name=""/>
        <dsp:cNvSpPr/>
      </dsp:nvSpPr>
      <dsp:spPr>
        <a:xfrm>
          <a:off x="3707492" y="5261297"/>
          <a:ext cx="330594" cy="3305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726D2-1F6D-48C1-8005-C95A70411F79}">
      <dsp:nvSpPr>
        <dsp:cNvPr id="0" name=""/>
        <dsp:cNvSpPr/>
      </dsp:nvSpPr>
      <dsp:spPr>
        <a:xfrm>
          <a:off x="4173330" y="3199643"/>
          <a:ext cx="1799687" cy="189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Judging</a:t>
          </a:r>
        </a:p>
      </dsp:txBody>
      <dsp:txXfrm>
        <a:off x="4173330" y="3199643"/>
        <a:ext cx="1799687" cy="1894188"/>
      </dsp:txXfrm>
    </dsp:sp>
    <dsp:sp modelId="{946EEA93-6E04-4C45-A3EE-C425E40E1F54}">
      <dsp:nvSpPr>
        <dsp:cNvPr id="0" name=""/>
        <dsp:cNvSpPr/>
      </dsp:nvSpPr>
      <dsp:spPr>
        <a:xfrm>
          <a:off x="4173330" y="5093832"/>
          <a:ext cx="1799687" cy="6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13–28 Feb.</a:t>
          </a:r>
        </a:p>
      </dsp:txBody>
      <dsp:txXfrm>
        <a:off x="4173330" y="5093832"/>
        <a:ext cx="1799687" cy="665525"/>
      </dsp:txXfrm>
    </dsp:sp>
    <dsp:sp modelId="{05593414-DCD3-4B00-9202-8ABEC3CE4181}">
      <dsp:nvSpPr>
        <dsp:cNvPr id="0" name=""/>
        <dsp:cNvSpPr/>
      </dsp:nvSpPr>
      <dsp:spPr>
        <a:xfrm>
          <a:off x="3872789" y="3199643"/>
          <a:ext cx="0" cy="1894188"/>
        </a:xfrm>
        <a:prstGeom prst="line">
          <a:avLst/>
        </a:prstGeom>
        <a:noFill/>
        <a:ln w="12700" cap="flat" cmpd="sng" algn="ctr">
          <a:solidFill>
            <a:schemeClr val="accent5">
              <a:hueOff val="-3550204"/>
              <a:satOff val="-19502"/>
              <a:lumOff val="-1941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15ECB-38CE-4363-AADD-E43150734488}">
      <dsp:nvSpPr>
        <dsp:cNvPr id="0" name=""/>
        <dsp:cNvSpPr/>
      </dsp:nvSpPr>
      <dsp:spPr>
        <a:xfrm>
          <a:off x="3850914" y="3139746"/>
          <a:ext cx="108194" cy="119794"/>
        </a:xfrm>
        <a:prstGeom prst="ellipse">
          <a:avLst/>
        </a:prstGeom>
        <a:solidFill>
          <a:schemeClr val="accent5">
            <a:hueOff val="-3550204"/>
            <a:satOff val="-19502"/>
            <a:lumOff val="-194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C821-C69C-44F5-8FDD-DD88DBF5D66D}">
      <dsp:nvSpPr>
        <dsp:cNvPr id="0" name=""/>
        <dsp:cNvSpPr/>
      </dsp:nvSpPr>
      <dsp:spPr>
        <a:xfrm rot="8100000">
          <a:off x="4850624" y="760177"/>
          <a:ext cx="425028" cy="425028"/>
        </a:xfrm>
        <a:prstGeom prst="teardrop">
          <a:avLst>
            <a:gd name="adj" fmla="val 115000"/>
          </a:avLst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6DBDE-BF78-4368-9CE7-2B3D76266955}">
      <dsp:nvSpPr>
        <dsp:cNvPr id="0" name=""/>
        <dsp:cNvSpPr/>
      </dsp:nvSpPr>
      <dsp:spPr>
        <a:xfrm>
          <a:off x="4897841" y="807394"/>
          <a:ext cx="330594" cy="33059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B36F-EFE3-4BFB-A83E-93210B0CC1F5}">
      <dsp:nvSpPr>
        <dsp:cNvPr id="0" name=""/>
        <dsp:cNvSpPr/>
      </dsp:nvSpPr>
      <dsp:spPr>
        <a:xfrm>
          <a:off x="5363680" y="1305454"/>
          <a:ext cx="1799687" cy="189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Open sans"/>
            </a:rPr>
            <a:t>Student Advancment to TXSEF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Awards Ceremony</a:t>
          </a:r>
        </a:p>
      </dsp:txBody>
      <dsp:txXfrm>
        <a:off x="5363680" y="1305454"/>
        <a:ext cx="1799687" cy="1894188"/>
      </dsp:txXfrm>
    </dsp:sp>
    <dsp:sp modelId="{EFDE4A32-FB55-4A99-85D3-F714E21BEA57}">
      <dsp:nvSpPr>
        <dsp:cNvPr id="0" name=""/>
        <dsp:cNvSpPr/>
      </dsp:nvSpPr>
      <dsp:spPr>
        <a:xfrm>
          <a:off x="5363680" y="639928"/>
          <a:ext cx="1799687" cy="66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1" kern="1200">
              <a:latin typeface="Open sans"/>
            </a:rPr>
            <a:t>3 Mar.</a:t>
          </a:r>
        </a:p>
      </dsp:txBody>
      <dsp:txXfrm>
        <a:off x="5363680" y="639928"/>
        <a:ext cx="1799687" cy="665525"/>
      </dsp:txXfrm>
    </dsp:sp>
    <dsp:sp modelId="{A19237F6-A0B4-4B1C-8455-003DF355587F}">
      <dsp:nvSpPr>
        <dsp:cNvPr id="0" name=""/>
        <dsp:cNvSpPr/>
      </dsp:nvSpPr>
      <dsp:spPr>
        <a:xfrm>
          <a:off x="5063139" y="1305454"/>
          <a:ext cx="0" cy="1894188"/>
        </a:xfrm>
        <a:prstGeom prst="line">
          <a:avLst/>
        </a:prstGeom>
        <a:noFill/>
        <a:ln w="12700" cap="flat" cmpd="sng" algn="ctr">
          <a:solidFill>
            <a:schemeClr val="accent5">
              <a:hueOff val="-4733605"/>
              <a:satOff val="-26003"/>
              <a:lumOff val="-258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68E15-4A9A-45DC-BEE9-97CFC3C8A9E8}">
      <dsp:nvSpPr>
        <dsp:cNvPr id="0" name=""/>
        <dsp:cNvSpPr/>
      </dsp:nvSpPr>
      <dsp:spPr>
        <a:xfrm>
          <a:off x="5041263" y="3139746"/>
          <a:ext cx="108194" cy="119794"/>
        </a:xfrm>
        <a:prstGeom prst="ellipse">
          <a:avLst/>
        </a:prstGeom>
        <a:solidFill>
          <a:schemeClr val="accent5">
            <a:hueOff val="-4733605"/>
            <a:satOff val="-26003"/>
            <a:lumOff val="-2588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8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YYctOTLYJ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4428767E-76E6-41B3-8C69-74C530C0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613" y="1436298"/>
            <a:ext cx="7872807" cy="5113337"/>
          </a:xfrm>
        </p:spPr>
      </p:pic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D3D518-AF7B-4471-8307-1F80C16B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40" y="65633"/>
            <a:ext cx="5516525" cy="1247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80D9C-3804-4579-BE64-92DA3FEFD3F7}"/>
              </a:ext>
            </a:extLst>
          </p:cNvPr>
          <p:cNvSpPr txBox="1"/>
          <p:nvPr/>
        </p:nvSpPr>
        <p:spPr>
          <a:xfrm>
            <a:off x="2234609" y="6283842"/>
            <a:ext cx="357608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hlinkClick r:id="rId4"/>
              </a:rPr>
              <a:t>https://www.youtube.com/watch?v=8YYctOTLYJ8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44260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5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49">
            <a:extLst>
              <a:ext uri="{FF2B5EF4-FFF2-40B4-BE49-F238E27FC236}">
                <a16:creationId xmlns:a16="http://schemas.microsoft.com/office/drawing/2014/main" id="{2668F617-A865-44FB-B7FA-D3D82EB30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4188" y="339903"/>
            <a:ext cx="2359700" cy="1660157"/>
            <a:chOff x="2364188" y="339903"/>
            <a:chExt cx="2359700" cy="1660157"/>
          </a:xfrm>
        </p:grpSpPr>
        <p:sp useBgFill="1">
          <p:nvSpPr>
            <p:cNvPr id="55" name="Graphic 10">
              <a:extLst>
                <a:ext uri="{FF2B5EF4-FFF2-40B4-BE49-F238E27FC236}">
                  <a16:creationId xmlns:a16="http://schemas.microsoft.com/office/drawing/2014/main" id="{1E049813-75C2-4C4C-884E-5480698B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156361" y="339903"/>
              <a:ext cx="1567527" cy="156752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2" name="Oval 51">
              <a:extLst>
                <a:ext uri="{FF2B5EF4-FFF2-40B4-BE49-F238E27FC236}">
                  <a16:creationId xmlns:a16="http://schemas.microsoft.com/office/drawing/2014/main" id="{4CA4D6DA-0C20-43AD-AD68-1F7A6E41E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13508" y="1824184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3" name="Oval 52">
              <a:extLst>
                <a:ext uri="{FF2B5EF4-FFF2-40B4-BE49-F238E27FC236}">
                  <a16:creationId xmlns:a16="http://schemas.microsoft.com/office/drawing/2014/main" id="{CE6E5024-CAC1-4B1A-8AAD-E805A19D9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64188" y="914400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4" name="Diagram 5">
            <a:extLst>
              <a:ext uri="{FF2B5EF4-FFF2-40B4-BE49-F238E27FC236}">
                <a16:creationId xmlns:a16="http://schemas.microsoft.com/office/drawing/2014/main" id="{72E932AC-D50F-4367-AB01-E15F2F0DB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974439"/>
              </p:ext>
            </p:extLst>
          </p:nvPr>
        </p:nvGraphicFramePr>
        <p:xfrm>
          <a:off x="4862624" y="264795"/>
          <a:ext cx="7164569" cy="639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6" name="Picture 106">
            <a:extLst>
              <a:ext uri="{FF2B5EF4-FFF2-40B4-BE49-F238E27FC236}">
                <a16:creationId xmlns:a16="http://schemas.microsoft.com/office/drawing/2014/main" id="{340FDAF0-367B-4782-8D15-1C9B2A6E2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" y="1772"/>
            <a:ext cx="4559596" cy="6854455"/>
          </a:xfrm>
          <a:prstGeom prst="rect">
            <a:avLst/>
          </a:prstGeom>
        </p:spPr>
      </p:pic>
      <p:sp>
        <p:nvSpPr>
          <p:cNvPr id="175" name="Title 1">
            <a:extLst>
              <a:ext uri="{FF2B5EF4-FFF2-40B4-BE49-F238E27FC236}">
                <a16:creationId xmlns:a16="http://schemas.microsoft.com/office/drawing/2014/main" id="{D8EF54DA-20F4-42E8-980A-4569D0B5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4" y="486305"/>
            <a:ext cx="4185723" cy="3546221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SEFH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323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7734AB32-16A4-4C03-B664-EE712224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434" y="5183883"/>
            <a:ext cx="11879637" cy="1032128"/>
            <a:chOff x="294434" y="5183883"/>
            <a:chExt cx="11879637" cy="1032128"/>
          </a:xfrm>
        </p:grpSpPr>
        <p:sp useBgFill="1">
          <p:nvSpPr>
            <p:cNvPr id="13" name="Graphic 10">
              <a:extLst>
                <a:ext uri="{FF2B5EF4-FFF2-40B4-BE49-F238E27FC236}">
                  <a16:creationId xmlns:a16="http://schemas.microsoft.com/office/drawing/2014/main" id="{BB62AF36-28FD-444D-AD82-B2A90B7E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94434" y="5183883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912AAC-B297-43C9-93F0-6E76A7B0A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2447" y="5333999"/>
              <a:ext cx="491624" cy="746824"/>
            </a:xfrm>
            <a:custGeom>
              <a:avLst/>
              <a:gdLst>
                <a:gd name="connsiteX0" fmla="*/ 373412 w 491624"/>
                <a:gd name="connsiteY0" fmla="*/ 0 h 746824"/>
                <a:gd name="connsiteX1" fmla="*/ 448668 w 491624"/>
                <a:gd name="connsiteY1" fmla="*/ 7587 h 746824"/>
                <a:gd name="connsiteX2" fmla="*/ 491624 w 491624"/>
                <a:gd name="connsiteY2" fmla="*/ 20921 h 746824"/>
                <a:gd name="connsiteX3" fmla="*/ 491624 w 491624"/>
                <a:gd name="connsiteY3" fmla="*/ 725903 h 746824"/>
                <a:gd name="connsiteX4" fmla="*/ 448668 w 491624"/>
                <a:gd name="connsiteY4" fmla="*/ 739238 h 746824"/>
                <a:gd name="connsiteX5" fmla="*/ 373412 w 491624"/>
                <a:gd name="connsiteY5" fmla="*/ 746824 h 746824"/>
                <a:gd name="connsiteX6" fmla="*/ 0 w 491624"/>
                <a:gd name="connsiteY6" fmla="*/ 373412 h 746824"/>
                <a:gd name="connsiteX7" fmla="*/ 373412 w 491624"/>
                <a:gd name="connsiteY7" fmla="*/ 0 h 74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624" h="746824">
                  <a:moveTo>
                    <a:pt x="373412" y="0"/>
                  </a:moveTo>
                  <a:cubicBezTo>
                    <a:pt x="399191" y="0"/>
                    <a:pt x="424359" y="2612"/>
                    <a:pt x="448668" y="7587"/>
                  </a:cubicBezTo>
                  <a:lnTo>
                    <a:pt x="491624" y="20921"/>
                  </a:lnTo>
                  <a:lnTo>
                    <a:pt x="491624" y="725903"/>
                  </a:lnTo>
                  <a:lnTo>
                    <a:pt x="448668" y="739238"/>
                  </a:lnTo>
                  <a:cubicBezTo>
                    <a:pt x="424359" y="744212"/>
                    <a:pt x="399191" y="746824"/>
                    <a:pt x="373412" y="746824"/>
                  </a:cubicBezTo>
                  <a:cubicBezTo>
                    <a:pt x="167182" y="746824"/>
                    <a:pt x="0" y="579642"/>
                    <a:pt x="0" y="373412"/>
                  </a:cubicBezTo>
                  <a:cubicBezTo>
                    <a:pt x="0" y="167182"/>
                    <a:pt x="167182" y="0"/>
                    <a:pt x="373412" y="0"/>
                  </a:cubicBezTo>
                  <a:close/>
                </a:path>
              </a:pathLst>
            </a:custGeom>
            <a:solidFill>
              <a:schemeClr val="bg1"/>
            </a:solidFill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F2666277-0882-4CF2-805C-92D39741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145840" y="595435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F966-98CD-43EB-B17D-13B0D115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79" y="504025"/>
            <a:ext cx="7318738" cy="57436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/>
              <a:t>7-minute maximum Narrated PowerPoint Slide</a:t>
            </a:r>
          </a:p>
          <a:p>
            <a:pPr lvl="1">
              <a:buFont typeface="Courier New" panose="020B0502040204020203" pitchFamily="34" charset="0"/>
              <a:buChar char="o"/>
            </a:pPr>
            <a:r>
              <a:rPr lang="en-US" sz="2000">
                <a:ea typeface="+mn-lt"/>
                <a:cs typeface="+mn-lt"/>
              </a:rPr>
              <a:t>Exported as video and hosted on YouTube</a:t>
            </a:r>
          </a:p>
          <a:p>
            <a:pPr lvl="1">
              <a:buFont typeface="Courier New" panose="020B0502040204020203" pitchFamily="34" charset="0"/>
              <a:buChar char="o"/>
            </a:pPr>
            <a:r>
              <a:rPr lang="en-US" sz="2000">
                <a:ea typeface="+mn-lt"/>
                <a:cs typeface="+mn-lt"/>
              </a:rPr>
              <a:t>PPT will be in lieu of the posterboard</a:t>
            </a:r>
          </a:p>
          <a:p>
            <a:pPr lvl="2"/>
            <a:r>
              <a:rPr lang="en-US" sz="1800">
                <a:ea typeface="+mn-lt"/>
                <a:cs typeface="+mn-lt"/>
              </a:rPr>
              <a:t>May Include Slide Headers such as: Project Title, Problem/Question, Hypothesis, Variables, Background Research, Materials, Procedure, Data/Observations, Photos, Charts, Graphs, Results, Conclusion</a:t>
            </a:r>
          </a:p>
          <a:p>
            <a:pPr lvl="2"/>
            <a:r>
              <a:rPr lang="en-US" sz="1800">
                <a:ea typeface="+mn-lt"/>
                <a:cs typeface="+mn-lt"/>
              </a:rPr>
              <a:t>Must Follow all D&amp;S Guidelines: e.g. Works Cited, appropriate photos and photo credits, etc. </a:t>
            </a:r>
            <a:endParaRPr lang="en-US" sz="1800"/>
          </a:p>
          <a:p>
            <a:r>
              <a:rPr lang="en-US" sz="1800" b="1"/>
              <a:t>Official Abstract</a:t>
            </a:r>
          </a:p>
          <a:p>
            <a:r>
              <a:rPr lang="en-US" sz="1800" b="1">
                <a:ea typeface="+mn-lt"/>
                <a:cs typeface="+mn-lt"/>
              </a:rPr>
              <a:t>If needed:</a:t>
            </a:r>
            <a:endParaRPr lang="en-US" sz="1800" b="1"/>
          </a:p>
          <a:p>
            <a:pPr lvl="1"/>
            <a:r>
              <a:rPr lang="en-US" sz="1800"/>
              <a:t>Form 1c</a:t>
            </a:r>
          </a:p>
          <a:p>
            <a:pPr lvl="1"/>
            <a:r>
              <a:rPr lang="en-US" sz="1800"/>
              <a:t>Form 7</a:t>
            </a:r>
          </a:p>
          <a:p>
            <a:pPr marL="914400" lvl="2" indent="0">
              <a:buNone/>
            </a:pPr>
            <a:endParaRPr lang="en-US" sz="1800"/>
          </a:p>
          <a:p>
            <a:pPr lvl="1"/>
            <a:endParaRPr lang="en-US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6441E31-C104-44ED-A874-B8F66095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1773"/>
            <a:ext cx="4408966" cy="68810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020903-8574-4202-8B3F-3516EEAB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1" y="-27602"/>
            <a:ext cx="4169299" cy="37234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SEFH </a:t>
            </a:r>
            <a:br>
              <a:rPr lang="en-US" dirty="0"/>
            </a:br>
            <a:r>
              <a:rPr lang="en-US">
                <a:solidFill>
                  <a:schemeClr val="bg1"/>
                </a:solidFill>
              </a:rPr>
              <a:t>Student Project Submission</a:t>
            </a:r>
          </a:p>
        </p:txBody>
      </p:sp>
    </p:spTree>
    <p:extLst>
      <p:ext uri="{BB962C8B-B14F-4D97-AF65-F5344CB8AC3E}">
        <p14:creationId xmlns:p14="http://schemas.microsoft.com/office/powerpoint/2010/main" val="313066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39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0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7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2" name="Oval 41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4" name="Oval 42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4" name="Oval 43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56" name="Rectangle 45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" name="Group 49">
            <a:extLst>
              <a:ext uri="{FF2B5EF4-FFF2-40B4-BE49-F238E27FC236}">
                <a16:creationId xmlns:a16="http://schemas.microsoft.com/office/drawing/2014/main" id="{AA986B0C-9BB7-4669-B091-3E91D883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5908" y="173174"/>
            <a:ext cx="1642536" cy="1668695"/>
            <a:chOff x="265908" y="173174"/>
            <a:chExt cx="1642536" cy="1668695"/>
          </a:xfrm>
        </p:grpSpPr>
        <p:sp useBgFill="1">
          <p:nvSpPr>
            <p:cNvPr id="51" name="Graphic 10">
              <a:extLst>
                <a:ext uri="{FF2B5EF4-FFF2-40B4-BE49-F238E27FC236}">
                  <a16:creationId xmlns:a16="http://schemas.microsoft.com/office/drawing/2014/main" id="{E7BCE53A-70DE-4412-BEC4-C4557D8AC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2028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2" name="Oval 51">
              <a:extLst>
                <a:ext uri="{FF2B5EF4-FFF2-40B4-BE49-F238E27FC236}">
                  <a16:creationId xmlns:a16="http://schemas.microsoft.com/office/drawing/2014/main" id="{B6CEE804-1427-45E7-B52E-DF899FF95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5908" y="1557961"/>
              <a:ext cx="283908" cy="28390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3" name="Oval 52">
              <a:extLst>
                <a:ext uri="{FF2B5EF4-FFF2-40B4-BE49-F238E27FC236}">
                  <a16:creationId xmlns:a16="http://schemas.microsoft.com/office/drawing/2014/main" id="{22393A3B-AF77-4BB1-BD3F-CF7885BA0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559643" y="785159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84A963A4-DB1D-45F1-AFF8-20D9005DB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64775"/>
              </p:ext>
            </p:extLst>
          </p:nvPr>
        </p:nvGraphicFramePr>
        <p:xfrm>
          <a:off x="4682066" y="-8466"/>
          <a:ext cx="7521645" cy="6873418"/>
        </p:xfrm>
        <a:graphic>
          <a:graphicData uri="http://schemas.openxmlformats.org/drawingml/2006/table">
            <a:tbl>
              <a:tblPr firstRow="1" bandRow="1">
                <a:noFill/>
                <a:tableStyleId>{7DF18680-E054-41AD-8BC1-D1AEF772440D}</a:tableStyleId>
              </a:tblPr>
              <a:tblGrid>
                <a:gridCol w="1389336">
                  <a:extLst>
                    <a:ext uri="{9D8B030D-6E8A-4147-A177-3AD203B41FA5}">
                      <a16:colId xmlns:a16="http://schemas.microsoft.com/office/drawing/2014/main" val="3828007171"/>
                    </a:ext>
                  </a:extLst>
                </a:gridCol>
                <a:gridCol w="1608279">
                  <a:extLst>
                    <a:ext uri="{9D8B030D-6E8A-4147-A177-3AD203B41FA5}">
                      <a16:colId xmlns:a16="http://schemas.microsoft.com/office/drawing/2014/main" val="125931998"/>
                    </a:ext>
                  </a:extLst>
                </a:gridCol>
                <a:gridCol w="4524030">
                  <a:extLst>
                    <a:ext uri="{9D8B030D-6E8A-4147-A177-3AD203B41FA5}">
                      <a16:colId xmlns:a16="http://schemas.microsoft.com/office/drawing/2014/main" val="3404377851"/>
                    </a:ext>
                  </a:extLst>
                </a:gridCol>
              </a:tblGrid>
              <a:tr h="4759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Session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Time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Title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57408"/>
                  </a:ext>
                </a:extLst>
              </a:tr>
              <a:tr h="67095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9:30 - 10:30 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Scientific Review Committee (Training)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68707"/>
                  </a:ext>
                </a:extLst>
              </a:tr>
              <a:tr h="858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What a Great Idea! Strategies for Generating Science Fair Research Questions 2.0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16327"/>
                  </a:ext>
                </a:extLst>
              </a:tr>
              <a:tr h="67095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10:35 - 11:35 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Part of the Mission: Student Research at Space Center Houston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71755"/>
                  </a:ext>
                </a:extLst>
              </a:tr>
              <a:tr h="67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The Road to Results: An Introduction to Data Analysis and Visualization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09878"/>
                  </a:ext>
                </a:extLst>
              </a:tr>
              <a:tr h="47591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Lunch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11:40 - 12:40 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Meet and Greet with ISEF Alumni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957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Hosting a Science Fair </a:t>
                      </a:r>
                      <a:r>
                        <a:rPr lang="en-US" sz="16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(Roundtable)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24610"/>
                  </a:ext>
                </a:extLst>
              </a:tr>
              <a:tr h="670958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12:45 - 1:45PM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Teacher as Mentor During a Pandemic (Roundtable)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12426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Scienteer</a:t>
                      </a:r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Information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48736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Rocket Judge Online Platform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3017"/>
                  </a:ext>
                </a:extLst>
              </a:tr>
              <a:tr h="47591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4 </a:t>
                      </a:r>
                    </a:p>
                  </a:txBody>
                  <a:tcPr marL="137254" marR="82353" marT="82353" marB="8235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1:50 - 2:50 PM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Start a Science Fair Club!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05099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Judging Matters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38350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E0E21CA6-AD86-40D7-938D-481B7698D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" y="-3938"/>
            <a:ext cx="4675569" cy="6859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94C4E-2906-495D-B539-4292B8F10003}"/>
              </a:ext>
            </a:extLst>
          </p:cNvPr>
          <p:cNvSpPr txBox="1"/>
          <p:nvPr/>
        </p:nvSpPr>
        <p:spPr>
          <a:xfrm>
            <a:off x="381000" y="880533"/>
            <a:ext cx="40216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Session </a:t>
            </a:r>
            <a:r>
              <a:rPr lang="en-US" sz="7200">
                <a:solidFill>
                  <a:schemeClr val="bg1"/>
                </a:solidFill>
              </a:rPr>
              <a:t>Schedule</a:t>
            </a:r>
            <a:r>
              <a:rPr lang="en-US" sz="7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4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CE43A7-D83B-4DAA-97C6-1753EBE0D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58" b="6292"/>
          <a:stretch/>
        </p:blipFill>
        <p:spPr>
          <a:xfrm>
            <a:off x="42353" y="25410"/>
            <a:ext cx="12191980" cy="6857989"/>
          </a:xfrm>
          <a:prstGeom prst="rect">
            <a:avLst/>
          </a:pr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id="{37C02446-FDEC-4634-8936-6FBB0F9FD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867" y="1143001"/>
            <a:ext cx="9144000" cy="1600200"/>
          </a:xfrm>
        </p:spPr>
        <p:txBody>
          <a:bodyPr>
            <a:noAutofit/>
          </a:bodyPr>
          <a:lstStyle/>
          <a:p>
            <a:r>
              <a:rPr lang="en-US" sz="7200" b="1">
                <a:solidFill>
                  <a:srgbClr val="FFFFFF"/>
                </a:solidFill>
              </a:rPr>
              <a:t>7th Annual </a:t>
            </a:r>
            <a:br>
              <a:rPr lang="en-US" sz="7200" b="1" dirty="0"/>
            </a:br>
            <a:r>
              <a:rPr lang="en-US" sz="7200" b="1">
                <a:solidFill>
                  <a:srgbClr val="FFFFFF"/>
                </a:solidFill>
              </a:rPr>
              <a:t>SEFH 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333" y="2921000"/>
            <a:ext cx="9144000" cy="697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September 12, 2020</a:t>
            </a: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E2F6F869-F143-4607-BEE5-AA6FEB71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26616" y="4474531"/>
            <a:ext cx="1696948" cy="1683378"/>
            <a:chOff x="559425" y="995030"/>
            <a:chExt cx="1696948" cy="1683378"/>
          </a:xfrm>
        </p:grpSpPr>
        <p:sp useBgFill="1">
          <p:nvSpPr>
            <p:cNvPr id="26" name="Graphic 10">
              <a:extLst>
                <a:ext uri="{FF2B5EF4-FFF2-40B4-BE49-F238E27FC236}">
                  <a16:creationId xmlns:a16="http://schemas.microsoft.com/office/drawing/2014/main" id="{C75470B2-BBA7-4280-A6F6-FAE9E9F1C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559425" y="995030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7" name="Oval 26">
              <a:extLst>
                <a:ext uri="{FF2B5EF4-FFF2-40B4-BE49-F238E27FC236}">
                  <a16:creationId xmlns:a16="http://schemas.microsoft.com/office/drawing/2014/main" id="{9A54C6CC-DDAA-4A39-ADF6-3C8475C5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854748" y="1125026"/>
              <a:ext cx="349606" cy="34960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8" name="Oval 27">
              <a:extLst>
                <a:ext uri="{FF2B5EF4-FFF2-40B4-BE49-F238E27FC236}">
                  <a16:creationId xmlns:a16="http://schemas.microsoft.com/office/drawing/2014/main" id="{714358CC-CF77-4F38-89E2-D6A3ABD0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055209" y="2093172"/>
              <a:ext cx="201164" cy="201164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3" name="Oval 28">
              <a:extLst>
                <a:ext uri="{FF2B5EF4-FFF2-40B4-BE49-F238E27FC236}">
                  <a16:creationId xmlns:a16="http://schemas.microsoft.com/office/drawing/2014/main" id="{0CB44DA0-4772-4F1E-982F-12BAC7C58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09118" y="2514941"/>
              <a:ext cx="163467" cy="16346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DB17503-A320-4347-8684-B4ABF4CC8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822" y="191574"/>
            <a:ext cx="11714289" cy="5607349"/>
            <a:chOff x="403822" y="191574"/>
            <a:chExt cx="11714289" cy="5607349"/>
          </a:xfrm>
        </p:grpSpPr>
        <p:sp useBgFill="1">
          <p:nvSpPr>
            <p:cNvPr id="58" name="Graphic 10">
              <a:extLst>
                <a:ext uri="{FF2B5EF4-FFF2-40B4-BE49-F238E27FC236}">
                  <a16:creationId xmlns:a16="http://schemas.microsoft.com/office/drawing/2014/main" id="{6A1169BD-112E-43BB-8D48-FDBDAAE2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H="1">
              <a:off x="10943942" y="191574"/>
              <a:ext cx="1174169" cy="117416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9" name="Oval 58">
              <a:extLst>
                <a:ext uri="{FF2B5EF4-FFF2-40B4-BE49-F238E27FC236}">
                  <a16:creationId xmlns:a16="http://schemas.microsoft.com/office/drawing/2014/main" id="{87B8976F-6C52-452B-9DCF-5E38EBC09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0223084" y="627530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60" name="Oval 59">
              <a:extLst>
                <a:ext uri="{FF2B5EF4-FFF2-40B4-BE49-F238E27FC236}">
                  <a16:creationId xmlns:a16="http://schemas.microsoft.com/office/drawing/2014/main" id="{EC429FA5-672C-4A76-9769-EAB81DCEE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403822" y="5410200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61" name="Oval 60">
              <a:extLst>
                <a:ext uri="{FF2B5EF4-FFF2-40B4-BE49-F238E27FC236}">
                  <a16:creationId xmlns:a16="http://schemas.microsoft.com/office/drawing/2014/main" id="{2C8BD7C6-BB77-4E39-810E-7202C07CF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1125200" y="1665988"/>
              <a:ext cx="287928" cy="28792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E31F5C-B4D5-4110-90B3-F37C7A36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559" y="719605"/>
            <a:ext cx="6235811" cy="6240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/>
              <a:t> </a:t>
            </a:r>
            <a:r>
              <a:rPr lang="en-US" b="1" kern="1200">
                <a:latin typeface="+mj-lt"/>
                <a:ea typeface="+mj-ea"/>
                <a:cs typeface="+mj-cs"/>
              </a:rPr>
              <a:t>Word from our</a:t>
            </a:r>
            <a:r>
              <a:rPr lang="en-US" b="1"/>
              <a:t> </a:t>
            </a:r>
            <a:r>
              <a:rPr lang="en-US" b="1" kern="1200">
                <a:latin typeface="+mj-lt"/>
                <a:ea typeface="+mj-ea"/>
                <a:cs typeface="+mj-cs"/>
              </a:rPr>
              <a:t>Sponsor: </a:t>
            </a:r>
            <a:r>
              <a:rPr lang="en-US" b="1" kern="1200" dirty="0">
                <a:latin typeface="+mj-lt"/>
                <a:ea typeface="+mj-ea"/>
                <a:cs typeface="+mj-cs"/>
              </a:rPr>
              <a:t>Chevron</a:t>
            </a:r>
            <a:endParaRPr lang="en-US" b="1" dirty="0"/>
          </a:p>
        </p:txBody>
      </p:sp>
      <p:pic>
        <p:nvPicPr>
          <p:cNvPr id="3" name="Picture 4" descr="A picture containing brick, table&#10;&#10;Description automatically generated">
            <a:extLst>
              <a:ext uri="{FF2B5EF4-FFF2-40B4-BE49-F238E27FC236}">
                <a16:creationId xmlns:a16="http://schemas.microsoft.com/office/drawing/2014/main" id="{9AEE266A-A96E-48BE-8036-50EFE8F3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6" t="29137" r="1346" b="-4986"/>
          <a:stretch/>
        </p:blipFill>
        <p:spPr>
          <a:xfrm>
            <a:off x="6573359" y="2071881"/>
            <a:ext cx="4773973" cy="3873887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948755-FF33-46AA-84F5-BFFAD3CF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76" y="5492373"/>
            <a:ext cx="5901810" cy="117565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/>
              <a:t>Irene Flores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600"/>
              <a:t>Public Affairs Representative 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 </a:t>
            </a:r>
            <a:r>
              <a:rPr lang="en-US" sz="1800" dirty="0"/>
              <a:t>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AB672-A8F5-4A46-97B3-DE0521FBA9A7}"/>
              </a:ext>
            </a:extLst>
          </p:cNvPr>
          <p:cNvSpPr txBox="1">
            <a:spLocks/>
          </p:cNvSpPr>
          <p:nvPr/>
        </p:nvSpPr>
        <p:spPr>
          <a:xfrm>
            <a:off x="8081107" y="3309959"/>
            <a:ext cx="2337391" cy="13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23" name="Picture 23" descr="A person who is smiling and looking at the camera&#10;&#10;Description automatically generated">
            <a:extLst>
              <a:ext uri="{FF2B5EF4-FFF2-40B4-BE49-F238E27FC236}">
                <a16:creationId xmlns:a16="http://schemas.microsoft.com/office/drawing/2014/main" id="{C743740B-5F07-419E-BE04-1FF516A6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1" y="3903"/>
            <a:ext cx="5892185" cy="68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39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0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7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2" name="Oval 41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4" name="Oval 42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4" name="Oval 43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56" name="Rectangle 45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" name="Group 49">
            <a:extLst>
              <a:ext uri="{FF2B5EF4-FFF2-40B4-BE49-F238E27FC236}">
                <a16:creationId xmlns:a16="http://schemas.microsoft.com/office/drawing/2014/main" id="{AA986B0C-9BB7-4669-B091-3E91D883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5908" y="173174"/>
            <a:ext cx="1642536" cy="1668695"/>
            <a:chOff x="265908" y="173174"/>
            <a:chExt cx="1642536" cy="1668695"/>
          </a:xfrm>
        </p:grpSpPr>
        <p:sp useBgFill="1">
          <p:nvSpPr>
            <p:cNvPr id="51" name="Graphic 10">
              <a:extLst>
                <a:ext uri="{FF2B5EF4-FFF2-40B4-BE49-F238E27FC236}">
                  <a16:creationId xmlns:a16="http://schemas.microsoft.com/office/drawing/2014/main" id="{E7BCE53A-70DE-4412-BEC4-C4557D8AC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2028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2" name="Oval 51">
              <a:extLst>
                <a:ext uri="{FF2B5EF4-FFF2-40B4-BE49-F238E27FC236}">
                  <a16:creationId xmlns:a16="http://schemas.microsoft.com/office/drawing/2014/main" id="{B6CEE804-1427-45E7-B52E-DF899FF95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65908" y="1557961"/>
              <a:ext cx="283908" cy="28390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3" name="Oval 52">
              <a:extLst>
                <a:ext uri="{FF2B5EF4-FFF2-40B4-BE49-F238E27FC236}">
                  <a16:creationId xmlns:a16="http://schemas.microsoft.com/office/drawing/2014/main" id="{22393A3B-AF77-4BB1-BD3F-CF7885BA0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559643" y="785159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84A963A4-DB1D-45F1-AFF8-20D9005DB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64589"/>
              </p:ext>
            </p:extLst>
          </p:nvPr>
        </p:nvGraphicFramePr>
        <p:xfrm>
          <a:off x="4682066" y="-8466"/>
          <a:ext cx="7431703" cy="6873418"/>
        </p:xfrm>
        <a:graphic>
          <a:graphicData uri="http://schemas.openxmlformats.org/drawingml/2006/table">
            <a:tbl>
              <a:tblPr firstRow="1" bandRow="1">
                <a:noFill/>
                <a:tableStyleId>{7DF18680-E054-41AD-8BC1-D1AEF772440D}</a:tableStyleId>
              </a:tblPr>
              <a:tblGrid>
                <a:gridCol w="1372723">
                  <a:extLst>
                    <a:ext uri="{9D8B030D-6E8A-4147-A177-3AD203B41FA5}">
                      <a16:colId xmlns:a16="http://schemas.microsoft.com/office/drawing/2014/main" val="3828007171"/>
                    </a:ext>
                  </a:extLst>
                </a:gridCol>
                <a:gridCol w="1589048">
                  <a:extLst>
                    <a:ext uri="{9D8B030D-6E8A-4147-A177-3AD203B41FA5}">
                      <a16:colId xmlns:a16="http://schemas.microsoft.com/office/drawing/2014/main" val="125931998"/>
                    </a:ext>
                  </a:extLst>
                </a:gridCol>
                <a:gridCol w="4469932">
                  <a:extLst>
                    <a:ext uri="{9D8B030D-6E8A-4147-A177-3AD203B41FA5}">
                      <a16:colId xmlns:a16="http://schemas.microsoft.com/office/drawing/2014/main" val="3404377851"/>
                    </a:ext>
                  </a:extLst>
                </a:gridCol>
              </a:tblGrid>
              <a:tr h="4759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Session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Time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Title </a:t>
                      </a:r>
                    </a:p>
                  </a:txBody>
                  <a:tcPr marL="137254" marR="82353" marT="82353" marB="82353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257408"/>
                  </a:ext>
                </a:extLst>
              </a:tr>
              <a:tr h="67095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9:30 - 10:30 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Scientific Review Committee (Training)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68707"/>
                  </a:ext>
                </a:extLst>
              </a:tr>
              <a:tr h="858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What a Great Idea! Strategies for Generating Science Fair Research Questions 2.0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16327"/>
                  </a:ext>
                </a:extLst>
              </a:tr>
              <a:tr h="670958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10:35 - 11:35 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Part of the Mission: Student Research at Space Center Houston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71755"/>
                  </a:ext>
                </a:extLst>
              </a:tr>
              <a:tr h="67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The Road to Results: An Introduction to Data Analysis and Visualization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09878"/>
                  </a:ext>
                </a:extLst>
              </a:tr>
              <a:tr h="47591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Lunch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11:40 - 12:40 AM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Meet and Greet with ISEF Alumni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957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Hosting a Science Fair </a:t>
                      </a:r>
                      <a:r>
                        <a:rPr lang="en-US" sz="1600" u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(Roundtable)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24610"/>
                  </a:ext>
                </a:extLst>
              </a:tr>
              <a:tr h="670958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12:45 - 1:45PM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Teacher as Mentor During a Pandemic (Roundtable)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12426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Scienteer</a:t>
                      </a:r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Information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48736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Rocket Judge Online Platform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53017"/>
                  </a:ext>
                </a:extLst>
              </a:tr>
              <a:tr h="475912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4 </a:t>
                      </a:r>
                    </a:p>
                  </a:txBody>
                  <a:tcPr marL="137254" marR="82353" marT="82353" marB="82353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1:50 - 2:50 PM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Start a Science Fair Club!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05099"/>
                  </a:ext>
                </a:extLst>
              </a:tr>
              <a:tr h="475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Judging Matters</a:t>
                      </a:r>
                      <a:r>
                        <a:rPr lang="en-US" sz="160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137254" marR="82353" marT="82353" marB="82353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38350"/>
                  </a:ext>
                </a:extLst>
              </a:tr>
            </a:tbl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E0E21CA6-AD86-40D7-938D-481B7698D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" y="-3938"/>
            <a:ext cx="4675569" cy="6859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94C4E-2906-495D-B539-4292B8F10003}"/>
              </a:ext>
            </a:extLst>
          </p:cNvPr>
          <p:cNvSpPr txBox="1"/>
          <p:nvPr/>
        </p:nvSpPr>
        <p:spPr>
          <a:xfrm>
            <a:off x="381000" y="880533"/>
            <a:ext cx="40216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Session </a:t>
            </a:r>
            <a:r>
              <a:rPr lang="en-US" sz="7200">
                <a:solidFill>
                  <a:schemeClr val="bg1"/>
                </a:solidFill>
              </a:rPr>
              <a:t>Schedule</a:t>
            </a:r>
            <a:r>
              <a:rPr lang="en-US" sz="7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744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5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8" name="Oval 17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9" name="Oval 18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2" name="Rectangle 21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AF7B2BB7-8E22-4794-9BDE-B71129D7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7697" y="189413"/>
            <a:ext cx="2019905" cy="1778845"/>
            <a:chOff x="207697" y="189413"/>
            <a:chExt cx="2019905" cy="1778845"/>
          </a:xfrm>
        </p:grpSpPr>
        <p:sp useBgFill="1">
          <p:nvSpPr>
            <p:cNvPr id="27" name="Graphic 10">
              <a:extLst>
                <a:ext uri="{FF2B5EF4-FFF2-40B4-BE49-F238E27FC236}">
                  <a16:creationId xmlns:a16="http://schemas.microsoft.com/office/drawing/2014/main" id="{F2CC297A-905C-42B8-BFEC-55FB2FCF2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07697" y="189413"/>
              <a:ext cx="1261009" cy="126100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7">
              <a:extLst>
                <a:ext uri="{FF2B5EF4-FFF2-40B4-BE49-F238E27FC236}">
                  <a16:creationId xmlns:a16="http://schemas.microsoft.com/office/drawing/2014/main" id="{895FAF0E-8EDF-4055-9578-394F1ACB3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89661" y="1671181"/>
              <a:ext cx="297077" cy="29707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9" name="Oval 28">
              <a:extLst>
                <a:ext uri="{FF2B5EF4-FFF2-40B4-BE49-F238E27FC236}">
                  <a16:creationId xmlns:a16="http://schemas.microsoft.com/office/drawing/2014/main" id="{AEC4BAA7-1F27-4F25-9D16-9099BF9AC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017290" y="592943"/>
              <a:ext cx="210312" cy="210312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145B32-FD4C-4973-A92F-F713065E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61" y="1039022"/>
            <a:ext cx="4775709" cy="3388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>
                <a:latin typeface="+mj-lt"/>
                <a:ea typeface="+mj-ea"/>
                <a:cs typeface="+mj-cs"/>
              </a:rPr>
              <a:t>SEFH </a:t>
            </a:r>
            <a:br>
              <a:rPr lang="en-US" sz="6600" b="1" kern="1200" dirty="0"/>
            </a:br>
            <a:r>
              <a:rPr lang="en-US" sz="6600" b="1" kern="1200">
                <a:latin typeface="+mj-lt"/>
                <a:ea typeface="+mj-ea"/>
                <a:cs typeface="+mj-cs"/>
              </a:rPr>
              <a:t>2020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6638FE8-B9C5-40E5-9C37-970C7D62A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545" y="380495"/>
            <a:ext cx="5735206" cy="6014988"/>
          </a:xfrm>
          <a:prstGeom prst="rect">
            <a:avLst/>
          </a:prstGeom>
        </p:spPr>
      </p:pic>
      <p:sp useBgFill="1">
        <p:nvSpPr>
          <p:cNvPr id="31" name="Oval 30">
            <a:extLst>
              <a:ext uri="{FF2B5EF4-FFF2-40B4-BE49-F238E27FC236}">
                <a16:creationId xmlns:a16="http://schemas.microsoft.com/office/drawing/2014/main" id="{8333FD0A-502E-4A24-8E99-5496F09DC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70962" y="5630260"/>
            <a:ext cx="355414" cy="355414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4494-7123-4207-837C-8A59341C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07" y="-51317"/>
            <a:ext cx="10515600" cy="1325563"/>
          </a:xfrm>
        </p:spPr>
        <p:txBody>
          <a:bodyPr/>
          <a:lstStyle/>
          <a:p>
            <a:pPr algn="ctr"/>
            <a:r>
              <a:rPr lang="en-US"/>
              <a:t>Congratulations!</a:t>
            </a:r>
          </a:p>
        </p:txBody>
      </p:sp>
      <p:pic>
        <p:nvPicPr>
          <p:cNvPr id="4" name="Picture 4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6DA2D415-1445-4718-9417-1284C1ED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43" y="161833"/>
            <a:ext cx="2552035" cy="24955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F3E78D-BD7A-4CF5-8177-4A9D3C47E201}"/>
              </a:ext>
            </a:extLst>
          </p:cNvPr>
          <p:cNvSpPr txBox="1"/>
          <p:nvPr/>
        </p:nvSpPr>
        <p:spPr>
          <a:xfrm>
            <a:off x="2970028" y="1118191"/>
            <a:ext cx="8050617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Clear Creek ISD:</a:t>
            </a:r>
            <a:endParaRPr lang="en-US" sz="1400" b="1" dirty="0"/>
          </a:p>
          <a:p>
            <a:r>
              <a:rPr lang="en-US" sz="1400" dirty="0"/>
              <a:t>VARUN BALAJI (GRADE 8) The Dark Side of Light: Fruit Flies' Plight Seabrook </a:t>
            </a:r>
            <a:r>
              <a:rPr lang="en-US" sz="1400"/>
              <a:t>Intermediate School Seabrook, Texas  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/>
              <a:t>Conroe ISD:</a:t>
            </a:r>
            <a:endParaRPr lang="en-US" sz="1400" b="1" dirty="0"/>
          </a:p>
          <a:p>
            <a:r>
              <a:rPr lang="en-US" sz="1400"/>
              <a:t>MADELYN PUZA (GRADE 8) Biodegradability of Starch-Based </a:t>
            </a:r>
            <a:r>
              <a:rPr lang="en-US" sz="1400" dirty="0"/>
              <a:t>Bioplastics in an Ocean Environment Knox Junior High School Spring, Texas </a:t>
            </a:r>
          </a:p>
          <a:p>
            <a:endParaRPr lang="en-US" sz="1400" dirty="0"/>
          </a:p>
          <a:p>
            <a:r>
              <a:rPr lang="en-US" sz="1400" b="1">
                <a:ea typeface="+mn-lt"/>
                <a:cs typeface="+mn-lt"/>
              </a:rPr>
              <a:t>Fort Bend ISD: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ANUSHKA AGGARWAL (GRADE 8) PURi—The Water Purification Process Quail Valley Middle School Missouri City, Texas </a:t>
            </a:r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MADISON BURKE (GRADE 8) PURi—The Water Purification Process Quail Valley Middle School Missouri City, Texas</a:t>
            </a:r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SANSKRITI MANOHARAN (GRADE 7) A Novel Method to Measure Long-Term Particulate Matter (PM) Accumulation on Ligustrum japonicum 'Texanum' Leaves as an Indicator of Airborne PM Quail Valley Middle School Missouri City, Texas </a:t>
            </a:r>
            <a:endParaRPr lang="en-US" sz="1400" dirty="0">
              <a:ea typeface="+mn-lt"/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r>
              <a:rPr lang="en-US" sz="1400" b="1"/>
              <a:t>Home School:</a:t>
            </a:r>
            <a:endParaRPr lang="en-US" sz="1400" b="1" dirty="0"/>
          </a:p>
          <a:p>
            <a:r>
              <a:rPr lang="en-US" sz="1400"/>
              <a:t>ANNA K. SINGH </a:t>
            </a:r>
            <a:r>
              <a:rPr lang="en-US" sz="1400" dirty="0"/>
              <a:t>(GRADE 7) Goldfish and Plant Growth Homeschool Pearland, Texas </a:t>
            </a:r>
            <a:endParaRPr lang="en-US"/>
          </a:p>
          <a:p>
            <a:endParaRPr lang="en-US" sz="1400" b="1" dirty="0"/>
          </a:p>
          <a:p>
            <a:r>
              <a:rPr lang="en-US" sz="1400" b="1"/>
              <a:t>Magnolia ISD:</a:t>
            </a:r>
            <a:endParaRPr lang="en-US" sz="1400" b="1" dirty="0"/>
          </a:p>
          <a:p>
            <a:r>
              <a:rPr lang="en-US" sz="1400"/>
              <a:t>NATALIE ELIZABETH SMITH (GRADE 8) Better Bioleather from a </a:t>
            </a:r>
            <a:r>
              <a:rPr lang="en-US" sz="1400" dirty="0"/>
              <a:t>Kombucha Colony Magnolia Junior High School Magnolia, Texas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FC05-69B2-439A-85C2-706684AD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38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TXSEF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95E5-6235-4317-89A6-229A7F9F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84" y="121051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March 7</a:t>
            </a:r>
            <a:r>
              <a:rPr lang="en-US"/>
              <a:t> – Last day for Regions to advance projects</a:t>
            </a:r>
          </a:p>
          <a:p>
            <a:r>
              <a:rPr lang="en-US" b="1"/>
              <a:t>March 11 </a:t>
            </a:r>
          </a:p>
          <a:p>
            <a:pPr lvl="1"/>
            <a:r>
              <a:rPr lang="en-US"/>
              <a:t>Student Registration and project submissions due</a:t>
            </a:r>
          </a:p>
          <a:p>
            <a:pPr lvl="1"/>
            <a:r>
              <a:rPr lang="en-US"/>
              <a:t>SRC Approval due by 5:00 pm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826D186-E036-4803-95DD-ADFCDF39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0" y="3285283"/>
            <a:ext cx="11475148" cy="28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1988723-3219-4C1E-9B9E-D71AF3F4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0" name="Picture 310">
            <a:extLst>
              <a:ext uri="{FF2B5EF4-FFF2-40B4-BE49-F238E27FC236}">
                <a16:creationId xmlns:a16="http://schemas.microsoft.com/office/drawing/2014/main" id="{B0F64079-B92E-4BF2-BCEB-F0E6FFC38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43" r="-1" b="8188"/>
          <a:stretch/>
        </p:blipFill>
        <p:spPr>
          <a:xfrm>
            <a:off x="1457" y="3570"/>
            <a:ext cx="12189086" cy="6850861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529667A3-53C1-44EF-B1EB-F3D3FCDDD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118" y="554412"/>
            <a:ext cx="11105763" cy="5749175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956C956-3FDE-4437-A689-D2531750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35" y="387218"/>
            <a:ext cx="11950794" cy="5573205"/>
            <a:chOff x="-18235" y="387218"/>
            <a:chExt cx="11950794" cy="5573205"/>
          </a:xfrm>
        </p:grpSpPr>
        <p:sp useBgFill="1">
          <p:nvSpPr>
            <p:cNvPr id="130" name="Graphic 10">
              <a:extLst>
                <a:ext uri="{FF2B5EF4-FFF2-40B4-BE49-F238E27FC236}">
                  <a16:creationId xmlns:a16="http://schemas.microsoft.com/office/drawing/2014/main" id="{718EB6A3-E76F-405C-A062-77683333D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18235" y="6019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31" name="Oval 130">
              <a:extLst>
                <a:ext uri="{FF2B5EF4-FFF2-40B4-BE49-F238E27FC236}">
                  <a16:creationId xmlns:a16="http://schemas.microsoft.com/office/drawing/2014/main" id="{10FD2F36-EA03-4039-9C63-B74489386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458536" y="5486400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32" name="Oval 131">
              <a:extLst>
                <a:ext uri="{FF2B5EF4-FFF2-40B4-BE49-F238E27FC236}">
                  <a16:creationId xmlns:a16="http://schemas.microsoft.com/office/drawing/2014/main" id="{466E8F3C-FB63-41E6-B2D2-3FB145F62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269506" y="387218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8588FE-61BE-42A0-9DFA-A9F1DC8E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52" y="895015"/>
            <a:ext cx="10531448" cy="1009464"/>
          </a:xfrm>
        </p:spPr>
        <p:txBody>
          <a:bodyPr anchor="b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SEFH Updates</a:t>
            </a:r>
            <a:r>
              <a:rPr lang="en-US">
                <a:solidFill>
                  <a:srgbClr val="FFFFFF"/>
                </a:solidFill>
              </a:rPr>
              <a:t> 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1EFDDF7-BB30-4987-964A-7AC6F137D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87098"/>
              </p:ext>
            </p:extLst>
          </p:nvPr>
        </p:nvGraphicFramePr>
        <p:xfrm>
          <a:off x="1992663" y="2287351"/>
          <a:ext cx="8188032" cy="317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88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id="{AA4BD6A3-EC5D-4038-AABF-A6F87AFB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" y="1774"/>
            <a:ext cx="4568455" cy="68544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C990D5-E906-402F-9F21-EACB058DA7CF}"/>
              </a:ext>
            </a:extLst>
          </p:cNvPr>
          <p:cNvSpPr txBox="1">
            <a:spLocks/>
          </p:cNvSpPr>
          <p:nvPr/>
        </p:nvSpPr>
        <p:spPr>
          <a:xfrm>
            <a:off x="-719471" y="1713687"/>
            <a:ext cx="5039833" cy="13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Project </a:t>
            </a:r>
          </a:p>
          <a:p>
            <a:pPr algn="ctr"/>
            <a:r>
              <a:rPr lang="en-US" sz="6000">
                <a:solidFill>
                  <a:schemeClr val="bg1"/>
                </a:solidFill>
                <a:ea typeface="+mj-lt"/>
                <a:cs typeface="+mj-lt"/>
              </a:rPr>
              <a:t>Quotas</a:t>
            </a:r>
            <a:r>
              <a:rPr lang="en-US" sz="6000" dirty="0">
                <a:ea typeface="+mj-lt"/>
                <a:cs typeface="+mj-lt"/>
              </a:rPr>
              <a:t> </a:t>
            </a:r>
            <a:endParaRPr lang="en-US" sz="6000" dirty="0"/>
          </a:p>
        </p:txBody>
      </p:sp>
      <p:pic>
        <p:nvPicPr>
          <p:cNvPr id="16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6634BA-D8C7-4A82-9366-AF5462F2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377" y="2194991"/>
            <a:ext cx="7403804" cy="24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518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3D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MinimalXOVTI</vt:lpstr>
      <vt:lpstr>PowerPoint Presentation</vt:lpstr>
      <vt:lpstr>7th Annual  SEFH Seminar</vt:lpstr>
      <vt:lpstr> Word from our Sponsor: Chevron</vt:lpstr>
      <vt:lpstr>PowerPoint Presentation</vt:lpstr>
      <vt:lpstr>SEFH  2020</vt:lpstr>
      <vt:lpstr>Congratulations!</vt:lpstr>
      <vt:lpstr>TXSEF Update</vt:lpstr>
      <vt:lpstr>SEFH Updates </vt:lpstr>
      <vt:lpstr>PowerPoint Presentation</vt:lpstr>
      <vt:lpstr>SEFH Information</vt:lpstr>
      <vt:lpstr>SEFH  Student Project Submission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544</cp:revision>
  <dcterms:created xsi:type="dcterms:W3CDTF">2020-09-08T16:34:43Z</dcterms:created>
  <dcterms:modified xsi:type="dcterms:W3CDTF">2020-09-17T14:21:20Z</dcterms:modified>
</cp:coreProperties>
</file>